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57" r:id="rId5"/>
    <p:sldId id="272" r:id="rId6"/>
    <p:sldId id="273" r:id="rId7"/>
    <p:sldId id="275" r:id="rId8"/>
    <p:sldId id="265" r:id="rId9"/>
    <p:sldId id="281" r:id="rId10"/>
    <p:sldId id="279" r:id="rId11"/>
    <p:sldId id="284" r:id="rId12"/>
    <p:sldId id="277" r:id="rId13"/>
    <p:sldId id="278" r:id="rId14"/>
    <p:sldId id="280" r:id="rId15"/>
    <p:sldId id="283" r:id="rId16"/>
    <p:sldId id="287" r:id="rId17"/>
    <p:sldId id="285" r:id="rId18"/>
  </p:sldIdLst>
  <p:sldSz cx="12188825" cy="6858000"/>
  <p:notesSz cx="6794500" cy="9906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6E1ED-3A69-48CA-9153-1E95E795FF98}" v="41" dt="2025-04-03T07:45:55.32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p:cViewPr varScale="1">
        <p:scale>
          <a:sx n="75" d="100"/>
          <a:sy n="75" d="100"/>
        </p:scale>
        <p:origin x="902" y="62"/>
      </p:cViewPr>
      <p:guideLst>
        <p:guide pos="3839"/>
        <p:guide orient="horz" pos="2160"/>
      </p:guideLst>
    </p:cSldViewPr>
  </p:slideViewPr>
  <p:notesTextViewPr>
    <p:cViewPr>
      <p:scale>
        <a:sx n="1" d="1"/>
        <a:sy n="1" d="1"/>
      </p:scale>
      <p:origin x="0" y="0"/>
    </p:cViewPr>
  </p:notesTextViewPr>
  <p:notesViewPr>
    <p:cSldViewPr>
      <p:cViewPr varScale="1">
        <p:scale>
          <a:sx n="89" d="100"/>
          <a:sy n="89" d="100"/>
        </p:scale>
        <p:origin x="3750" y="102"/>
      </p:cViewPr>
      <p:guideLst>
        <p:guide orient="horz" pos="3120"/>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ondi Maria Vittoria" userId="2345a834-87d0-4d10-9f6d-26956675909e" providerId="ADAL" clId="{3D26E1ED-3A69-48CA-9153-1E95E795FF98}"/>
    <pc:docChg chg="undo custSel addSld delSld modSld sldOrd modNotesMaster modHandout">
      <pc:chgData name="Biondi Maria Vittoria" userId="2345a834-87d0-4d10-9f6d-26956675909e" providerId="ADAL" clId="{3D26E1ED-3A69-48CA-9153-1E95E795FF98}" dt="2025-04-08T07:37:58.003" v="1912" actId="20577"/>
      <pc:docMkLst>
        <pc:docMk/>
      </pc:docMkLst>
      <pc:sldChg chg="modSp mod">
        <pc:chgData name="Biondi Maria Vittoria" userId="2345a834-87d0-4d10-9f6d-26956675909e" providerId="ADAL" clId="{3D26E1ED-3A69-48CA-9153-1E95E795FF98}" dt="2025-04-08T07:37:58.003" v="1912" actId="20577"/>
        <pc:sldMkLst>
          <pc:docMk/>
          <pc:sldMk cId="3198176989" sldId="257"/>
        </pc:sldMkLst>
        <pc:spChg chg="mod">
          <ac:chgData name="Biondi Maria Vittoria" userId="2345a834-87d0-4d10-9f6d-26956675909e" providerId="ADAL" clId="{3D26E1ED-3A69-48CA-9153-1E95E795FF98}" dt="2025-04-08T07:37:58.003" v="1912" actId="20577"/>
          <ac:spMkLst>
            <pc:docMk/>
            <pc:sldMk cId="3198176989" sldId="257"/>
            <ac:spMk id="5" creationId="{7F8FBE45-FBA0-9F30-2C37-42CDD1CB945C}"/>
          </ac:spMkLst>
        </pc:spChg>
        <pc:spChg chg="mod">
          <ac:chgData name="Biondi Maria Vittoria" userId="2345a834-87d0-4d10-9f6d-26956675909e" providerId="ADAL" clId="{3D26E1ED-3A69-48CA-9153-1E95E795FF98}" dt="2025-04-01T10:29:12.306" v="11" actId="20577"/>
          <ac:spMkLst>
            <pc:docMk/>
            <pc:sldMk cId="3198176989" sldId="257"/>
            <ac:spMk id="6" creationId="{786C8587-D67B-ABA1-F4EA-EE6198FBE5C4}"/>
          </ac:spMkLst>
        </pc:spChg>
      </pc:sldChg>
      <pc:sldChg chg="del">
        <pc:chgData name="Biondi Maria Vittoria" userId="2345a834-87d0-4d10-9f6d-26956675909e" providerId="ADAL" clId="{3D26E1ED-3A69-48CA-9153-1E95E795FF98}" dt="2025-04-01T10:48:41.914" v="115" actId="47"/>
        <pc:sldMkLst>
          <pc:docMk/>
          <pc:sldMk cId="3731768266" sldId="258"/>
        </pc:sldMkLst>
      </pc:sldChg>
      <pc:sldChg chg="del">
        <pc:chgData name="Biondi Maria Vittoria" userId="2345a834-87d0-4d10-9f6d-26956675909e" providerId="ADAL" clId="{3D26E1ED-3A69-48CA-9153-1E95E795FF98}" dt="2025-04-01T10:48:49.227" v="119" actId="47"/>
        <pc:sldMkLst>
          <pc:docMk/>
          <pc:sldMk cId="2769088315" sldId="262"/>
        </pc:sldMkLst>
      </pc:sldChg>
      <pc:sldChg chg="del">
        <pc:chgData name="Biondi Maria Vittoria" userId="2345a834-87d0-4d10-9f6d-26956675909e" providerId="ADAL" clId="{3D26E1ED-3A69-48CA-9153-1E95E795FF98}" dt="2025-04-01T10:48:45.621" v="117" actId="47"/>
        <pc:sldMkLst>
          <pc:docMk/>
          <pc:sldMk cId="2378379680" sldId="264"/>
        </pc:sldMkLst>
      </pc:sldChg>
      <pc:sldChg chg="addSp delSp modSp mod ord">
        <pc:chgData name="Biondi Maria Vittoria" userId="2345a834-87d0-4d10-9f6d-26956675909e" providerId="ADAL" clId="{3D26E1ED-3A69-48CA-9153-1E95E795FF98}" dt="2025-04-01T12:01:39.517" v="181" actId="14100"/>
        <pc:sldMkLst>
          <pc:docMk/>
          <pc:sldMk cId="1585674921" sldId="265"/>
        </pc:sldMkLst>
        <pc:spChg chg="add mod">
          <ac:chgData name="Biondi Maria Vittoria" userId="2345a834-87d0-4d10-9f6d-26956675909e" providerId="ADAL" clId="{3D26E1ED-3A69-48CA-9153-1E95E795FF98}" dt="2025-04-01T12:01:29.255" v="179" actId="1076"/>
          <ac:spMkLst>
            <pc:docMk/>
            <pc:sldMk cId="1585674921" sldId="265"/>
            <ac:spMk id="11" creationId="{6004E0D9-5A80-A73F-CA06-8FE641A2E297}"/>
          </ac:spMkLst>
        </pc:spChg>
        <pc:picChg chg="add mod">
          <ac:chgData name="Biondi Maria Vittoria" userId="2345a834-87d0-4d10-9f6d-26956675909e" providerId="ADAL" clId="{3D26E1ED-3A69-48CA-9153-1E95E795FF98}" dt="2025-04-01T12:01:12.981" v="175" actId="1076"/>
          <ac:picMkLst>
            <pc:docMk/>
            <pc:sldMk cId="1585674921" sldId="265"/>
            <ac:picMk id="7" creationId="{F5F0D37C-C417-F11D-0FBA-30977683A5AC}"/>
          </ac:picMkLst>
        </pc:picChg>
        <pc:picChg chg="add mod modCrop">
          <ac:chgData name="Biondi Maria Vittoria" userId="2345a834-87d0-4d10-9f6d-26956675909e" providerId="ADAL" clId="{3D26E1ED-3A69-48CA-9153-1E95E795FF98}" dt="2025-04-01T12:01:23.163" v="178" actId="1076"/>
          <ac:picMkLst>
            <pc:docMk/>
            <pc:sldMk cId="1585674921" sldId="265"/>
            <ac:picMk id="15" creationId="{8FF217A9-C969-706B-DE8E-517DF585AAA9}"/>
          </ac:picMkLst>
        </pc:picChg>
        <pc:cxnChg chg="add mod">
          <ac:chgData name="Biondi Maria Vittoria" userId="2345a834-87d0-4d10-9f6d-26956675909e" providerId="ADAL" clId="{3D26E1ED-3A69-48CA-9153-1E95E795FF98}" dt="2025-04-01T12:01:39.517" v="181" actId="14100"/>
          <ac:cxnSpMkLst>
            <pc:docMk/>
            <pc:sldMk cId="1585674921" sldId="265"/>
            <ac:cxnSpMk id="10" creationId="{3CF050A5-93DA-46B4-9DB7-98C04BA527C6}"/>
          </ac:cxnSpMkLst>
        </pc:cxnChg>
      </pc:sldChg>
      <pc:sldChg chg="del">
        <pc:chgData name="Biondi Maria Vittoria" userId="2345a834-87d0-4d10-9f6d-26956675909e" providerId="ADAL" clId="{3D26E1ED-3A69-48CA-9153-1E95E795FF98}" dt="2025-04-01T10:48:43.034" v="116" actId="47"/>
        <pc:sldMkLst>
          <pc:docMk/>
          <pc:sldMk cId="942682045" sldId="267"/>
        </pc:sldMkLst>
      </pc:sldChg>
      <pc:sldChg chg="addSp modSp del mod">
        <pc:chgData name="Biondi Maria Vittoria" userId="2345a834-87d0-4d10-9f6d-26956675909e" providerId="ADAL" clId="{3D26E1ED-3A69-48CA-9153-1E95E795FF98}" dt="2025-04-02T10:10:05.364" v="1711" actId="2696"/>
        <pc:sldMkLst>
          <pc:docMk/>
          <pc:sldMk cId="805031522" sldId="269"/>
        </pc:sldMkLst>
      </pc:sldChg>
      <pc:sldChg chg="addSp delSp modSp mod">
        <pc:chgData name="Biondi Maria Vittoria" userId="2345a834-87d0-4d10-9f6d-26956675909e" providerId="ADAL" clId="{3D26E1ED-3A69-48CA-9153-1E95E795FF98}" dt="2025-04-03T07:41:12.658" v="1854" actId="1076"/>
        <pc:sldMkLst>
          <pc:docMk/>
          <pc:sldMk cId="1270821595" sldId="272"/>
        </pc:sldMkLst>
        <pc:spChg chg="add mod">
          <ac:chgData name="Biondi Maria Vittoria" userId="2345a834-87d0-4d10-9f6d-26956675909e" providerId="ADAL" clId="{3D26E1ED-3A69-48CA-9153-1E95E795FF98}" dt="2025-04-02T07:47:24.347" v="742" actId="122"/>
          <ac:spMkLst>
            <pc:docMk/>
            <pc:sldMk cId="1270821595" sldId="272"/>
            <ac:spMk id="6" creationId="{0EFA8DC7-B794-2B1C-8994-94E9F69A5A75}"/>
          </ac:spMkLst>
        </pc:spChg>
        <pc:spChg chg="add mod">
          <ac:chgData name="Biondi Maria Vittoria" userId="2345a834-87d0-4d10-9f6d-26956675909e" providerId="ADAL" clId="{3D26E1ED-3A69-48CA-9153-1E95E795FF98}" dt="2025-04-03T07:41:12.658" v="1854" actId="1076"/>
          <ac:spMkLst>
            <pc:docMk/>
            <pc:sldMk cId="1270821595" sldId="272"/>
            <ac:spMk id="7" creationId="{E32382DE-4257-30CB-7B2F-CF4A1CDEEDAF}"/>
          </ac:spMkLst>
        </pc:spChg>
      </pc:sldChg>
      <pc:sldChg chg="addSp delSp modSp mod ord">
        <pc:chgData name="Biondi Maria Vittoria" userId="2345a834-87d0-4d10-9f6d-26956675909e" providerId="ADAL" clId="{3D26E1ED-3A69-48CA-9153-1E95E795FF98}" dt="2025-04-03T07:41:21.211" v="1856" actId="1076"/>
        <pc:sldMkLst>
          <pc:docMk/>
          <pc:sldMk cId="323130178" sldId="273"/>
        </pc:sldMkLst>
        <pc:spChg chg="add mod">
          <ac:chgData name="Biondi Maria Vittoria" userId="2345a834-87d0-4d10-9f6d-26956675909e" providerId="ADAL" clId="{3D26E1ED-3A69-48CA-9153-1E95E795FF98}" dt="2025-04-01T10:47:51.130" v="103" actId="1076"/>
          <ac:spMkLst>
            <pc:docMk/>
            <pc:sldMk cId="323130178" sldId="273"/>
            <ac:spMk id="11" creationId="{938BC348-4B17-9A8F-DBF8-F69F401FFCE4}"/>
          </ac:spMkLst>
        </pc:spChg>
        <pc:spChg chg="add mod">
          <ac:chgData name="Biondi Maria Vittoria" userId="2345a834-87d0-4d10-9f6d-26956675909e" providerId="ADAL" clId="{3D26E1ED-3A69-48CA-9153-1E95E795FF98}" dt="2025-04-03T07:41:21.211" v="1856" actId="1076"/>
          <ac:spMkLst>
            <pc:docMk/>
            <pc:sldMk cId="323130178" sldId="273"/>
            <ac:spMk id="12" creationId="{5001EB4F-FFEF-6018-D1B1-91333D093B97}"/>
          </ac:spMkLst>
        </pc:spChg>
      </pc:sldChg>
      <pc:sldChg chg="addSp delSp modSp mod">
        <pc:chgData name="Biondi Maria Vittoria" userId="2345a834-87d0-4d10-9f6d-26956675909e" providerId="ADAL" clId="{3D26E1ED-3A69-48CA-9153-1E95E795FF98}" dt="2025-04-03T07:41:42.722" v="1860" actId="207"/>
        <pc:sldMkLst>
          <pc:docMk/>
          <pc:sldMk cId="1547476530" sldId="275"/>
        </pc:sldMkLst>
        <pc:spChg chg="add mod">
          <ac:chgData name="Biondi Maria Vittoria" userId="2345a834-87d0-4d10-9f6d-26956675909e" providerId="ADAL" clId="{3D26E1ED-3A69-48CA-9153-1E95E795FF98}" dt="2025-04-02T07:48:07.668" v="749" actId="20577"/>
          <ac:spMkLst>
            <pc:docMk/>
            <pc:sldMk cId="1547476530" sldId="275"/>
            <ac:spMk id="11" creationId="{29526B02-99E9-3AFD-F559-AB6580D660D7}"/>
          </ac:spMkLst>
        </pc:spChg>
        <pc:spChg chg="add mod">
          <ac:chgData name="Biondi Maria Vittoria" userId="2345a834-87d0-4d10-9f6d-26956675909e" providerId="ADAL" clId="{3D26E1ED-3A69-48CA-9153-1E95E795FF98}" dt="2025-04-03T07:41:42.722" v="1860" actId="207"/>
          <ac:spMkLst>
            <pc:docMk/>
            <pc:sldMk cId="1547476530" sldId="275"/>
            <ac:spMk id="12" creationId="{3545356E-DF79-BC54-D908-3146FE45A840}"/>
          </ac:spMkLst>
        </pc:spChg>
        <pc:picChg chg="add mod">
          <ac:chgData name="Biondi Maria Vittoria" userId="2345a834-87d0-4d10-9f6d-26956675909e" providerId="ADAL" clId="{3D26E1ED-3A69-48CA-9153-1E95E795FF98}" dt="2025-04-02T07:48:55.073" v="753" actId="1076"/>
          <ac:picMkLst>
            <pc:docMk/>
            <pc:sldMk cId="1547476530" sldId="275"/>
            <ac:picMk id="3" creationId="{538E66B5-C694-CB0B-FCDC-1575E463BCB8}"/>
          </ac:picMkLst>
        </pc:picChg>
        <pc:picChg chg="add mod">
          <ac:chgData name="Biondi Maria Vittoria" userId="2345a834-87d0-4d10-9f6d-26956675909e" providerId="ADAL" clId="{3D26E1ED-3A69-48CA-9153-1E95E795FF98}" dt="2025-04-01T10:58:27.997" v="157" actId="1076"/>
          <ac:picMkLst>
            <pc:docMk/>
            <pc:sldMk cId="1547476530" sldId="275"/>
            <ac:picMk id="14" creationId="{7F4C1214-91DE-B22E-FDF2-BB6BAEBEC1E8}"/>
          </ac:picMkLst>
        </pc:picChg>
      </pc:sldChg>
      <pc:sldChg chg="del">
        <pc:chgData name="Biondi Maria Vittoria" userId="2345a834-87d0-4d10-9f6d-26956675909e" providerId="ADAL" clId="{3D26E1ED-3A69-48CA-9153-1E95E795FF98}" dt="2025-04-01T10:48:46.965" v="118" actId="47"/>
        <pc:sldMkLst>
          <pc:docMk/>
          <pc:sldMk cId="136534381" sldId="276"/>
        </pc:sldMkLst>
      </pc:sldChg>
      <pc:sldChg chg="addSp modSp add mod">
        <pc:chgData name="Biondi Maria Vittoria" userId="2345a834-87d0-4d10-9f6d-26956675909e" providerId="ADAL" clId="{3D26E1ED-3A69-48CA-9153-1E95E795FF98}" dt="2025-04-03T07:47:09.410" v="1894" actId="20577"/>
        <pc:sldMkLst>
          <pc:docMk/>
          <pc:sldMk cId="926425740" sldId="277"/>
        </pc:sldMkLst>
        <pc:spChg chg="add mod">
          <ac:chgData name="Biondi Maria Vittoria" userId="2345a834-87d0-4d10-9f6d-26956675909e" providerId="ADAL" clId="{3D26E1ED-3A69-48CA-9153-1E95E795FF98}" dt="2025-04-03T07:47:09.410" v="1894" actId="20577"/>
          <ac:spMkLst>
            <pc:docMk/>
            <pc:sldMk cId="926425740" sldId="277"/>
            <ac:spMk id="2" creationId="{2ADACDCF-0CAC-B46D-9DC6-32B40A8AB5B4}"/>
          </ac:spMkLst>
        </pc:spChg>
        <pc:spChg chg="add mod">
          <ac:chgData name="Biondi Maria Vittoria" userId="2345a834-87d0-4d10-9f6d-26956675909e" providerId="ADAL" clId="{3D26E1ED-3A69-48CA-9153-1E95E795FF98}" dt="2025-04-03T07:46:37.829" v="1884" actId="113"/>
          <ac:spMkLst>
            <pc:docMk/>
            <pc:sldMk cId="926425740" sldId="277"/>
            <ac:spMk id="3" creationId="{57C14FE3-07D0-73E3-228D-252C8F285DEB}"/>
          </ac:spMkLst>
        </pc:spChg>
      </pc:sldChg>
      <pc:sldChg chg="addSp modSp add mod ord">
        <pc:chgData name="Biondi Maria Vittoria" userId="2345a834-87d0-4d10-9f6d-26956675909e" providerId="ADAL" clId="{3D26E1ED-3A69-48CA-9153-1E95E795FF98}" dt="2025-04-03T07:47:33.253" v="1901" actId="113"/>
        <pc:sldMkLst>
          <pc:docMk/>
          <pc:sldMk cId="3758640960" sldId="278"/>
        </pc:sldMkLst>
        <pc:spChg chg="add mod">
          <ac:chgData name="Biondi Maria Vittoria" userId="2345a834-87d0-4d10-9f6d-26956675909e" providerId="ADAL" clId="{3D26E1ED-3A69-48CA-9153-1E95E795FF98}" dt="2025-04-03T07:47:33.253" v="1901" actId="113"/>
          <ac:spMkLst>
            <pc:docMk/>
            <pc:sldMk cId="3758640960" sldId="278"/>
            <ac:spMk id="2" creationId="{B9C1905E-623E-AD1D-F251-94F27FAAF143}"/>
          </ac:spMkLst>
        </pc:spChg>
        <pc:spChg chg="add mod">
          <ac:chgData name="Biondi Maria Vittoria" userId="2345a834-87d0-4d10-9f6d-26956675909e" providerId="ADAL" clId="{3D26E1ED-3A69-48CA-9153-1E95E795FF98}" dt="2025-04-02T07:27:08.568" v="720" actId="1076"/>
          <ac:spMkLst>
            <pc:docMk/>
            <pc:sldMk cId="3758640960" sldId="278"/>
            <ac:spMk id="4" creationId="{E6A31C79-205C-83F9-32FF-625B6460E8C4}"/>
          </ac:spMkLst>
        </pc:spChg>
      </pc:sldChg>
      <pc:sldChg chg="addSp delSp modSp add mod">
        <pc:chgData name="Biondi Maria Vittoria" userId="2345a834-87d0-4d10-9f6d-26956675909e" providerId="ADAL" clId="{3D26E1ED-3A69-48CA-9153-1E95E795FF98}" dt="2025-04-03T07:44:00.721" v="1874" actId="1076"/>
        <pc:sldMkLst>
          <pc:docMk/>
          <pc:sldMk cId="1473405467" sldId="279"/>
        </pc:sldMkLst>
        <pc:spChg chg="add mod">
          <ac:chgData name="Biondi Maria Vittoria" userId="2345a834-87d0-4d10-9f6d-26956675909e" providerId="ADAL" clId="{3D26E1ED-3A69-48CA-9153-1E95E795FF98}" dt="2025-04-01T12:12:07.339" v="406" actId="14100"/>
          <ac:spMkLst>
            <pc:docMk/>
            <pc:sldMk cId="1473405467" sldId="279"/>
            <ac:spMk id="7" creationId="{3948EBF5-0ED5-B048-DDC7-D0FE7F22DF8A}"/>
          </ac:spMkLst>
        </pc:spChg>
        <pc:spChg chg="add mod">
          <ac:chgData name="Biondi Maria Vittoria" userId="2345a834-87d0-4d10-9f6d-26956675909e" providerId="ADAL" clId="{3D26E1ED-3A69-48CA-9153-1E95E795FF98}" dt="2025-04-01T12:12:25.420" v="410" actId="1076"/>
          <ac:spMkLst>
            <pc:docMk/>
            <pc:sldMk cId="1473405467" sldId="279"/>
            <ac:spMk id="8" creationId="{189D3FCF-632E-0306-442C-C67B0A1F53D1}"/>
          </ac:spMkLst>
        </pc:spChg>
        <pc:spChg chg="add mod">
          <ac:chgData name="Biondi Maria Vittoria" userId="2345a834-87d0-4d10-9f6d-26956675909e" providerId="ADAL" clId="{3D26E1ED-3A69-48CA-9153-1E95E795FF98}" dt="2025-04-01T12:12:55.796" v="416" actId="1076"/>
          <ac:spMkLst>
            <pc:docMk/>
            <pc:sldMk cId="1473405467" sldId="279"/>
            <ac:spMk id="10" creationId="{028B59B3-AF35-5F20-DEC9-94E1339140AF}"/>
          </ac:spMkLst>
        </pc:spChg>
        <pc:spChg chg="add mod">
          <ac:chgData name="Biondi Maria Vittoria" userId="2345a834-87d0-4d10-9f6d-26956675909e" providerId="ADAL" clId="{3D26E1ED-3A69-48CA-9153-1E95E795FF98}" dt="2025-04-01T12:12:15.796" v="408" actId="1076"/>
          <ac:spMkLst>
            <pc:docMk/>
            <pc:sldMk cId="1473405467" sldId="279"/>
            <ac:spMk id="11" creationId="{5746798C-B18E-DDE1-D5D5-F7EB3BEF7DC5}"/>
          </ac:spMkLst>
        </pc:spChg>
        <pc:spChg chg="add mod">
          <ac:chgData name="Biondi Maria Vittoria" userId="2345a834-87d0-4d10-9f6d-26956675909e" providerId="ADAL" clId="{3D26E1ED-3A69-48CA-9153-1E95E795FF98}" dt="2025-04-03T07:43:42.773" v="1873" actId="313"/>
          <ac:spMkLst>
            <pc:docMk/>
            <pc:sldMk cId="1473405467" sldId="279"/>
            <ac:spMk id="21" creationId="{1EE5A07D-5344-E79A-3D92-7F6DFBFE6D51}"/>
          </ac:spMkLst>
        </pc:spChg>
        <pc:spChg chg="add mod">
          <ac:chgData name="Biondi Maria Vittoria" userId="2345a834-87d0-4d10-9f6d-26956675909e" providerId="ADAL" clId="{3D26E1ED-3A69-48CA-9153-1E95E795FF98}" dt="2025-04-01T12:16:35.056" v="608" actId="1076"/>
          <ac:spMkLst>
            <pc:docMk/>
            <pc:sldMk cId="1473405467" sldId="279"/>
            <ac:spMk id="25" creationId="{FB6C0CD0-D58A-35CA-1BD8-7123E9C6CF2E}"/>
          </ac:spMkLst>
        </pc:spChg>
        <pc:spChg chg="add mod">
          <ac:chgData name="Biondi Maria Vittoria" userId="2345a834-87d0-4d10-9f6d-26956675909e" providerId="ADAL" clId="{3D26E1ED-3A69-48CA-9153-1E95E795FF98}" dt="2025-04-01T12:16:31.695" v="607" actId="1076"/>
          <ac:spMkLst>
            <pc:docMk/>
            <pc:sldMk cId="1473405467" sldId="279"/>
            <ac:spMk id="26" creationId="{E67D3D1E-08AD-C57B-6C18-B7434599ADB5}"/>
          </ac:spMkLst>
        </pc:spChg>
        <pc:spChg chg="add mod">
          <ac:chgData name="Biondi Maria Vittoria" userId="2345a834-87d0-4d10-9f6d-26956675909e" providerId="ADAL" clId="{3D26E1ED-3A69-48CA-9153-1E95E795FF98}" dt="2025-04-01T12:15:19.613" v="533" actId="1076"/>
          <ac:spMkLst>
            <pc:docMk/>
            <pc:sldMk cId="1473405467" sldId="279"/>
            <ac:spMk id="27" creationId="{229303D7-DD5E-CFB1-B983-277DC654F68A}"/>
          </ac:spMkLst>
        </pc:spChg>
        <pc:spChg chg="add mod">
          <ac:chgData name="Biondi Maria Vittoria" userId="2345a834-87d0-4d10-9f6d-26956675909e" providerId="ADAL" clId="{3D26E1ED-3A69-48CA-9153-1E95E795FF98}" dt="2025-04-03T07:44:00.721" v="1874" actId="1076"/>
          <ac:spMkLst>
            <pc:docMk/>
            <pc:sldMk cId="1473405467" sldId="279"/>
            <ac:spMk id="28" creationId="{E28D4A18-75BC-2F46-686F-CD3D0E19CE5B}"/>
          </ac:spMkLst>
        </pc:spChg>
        <pc:spChg chg="add mod">
          <ac:chgData name="Biondi Maria Vittoria" userId="2345a834-87d0-4d10-9f6d-26956675909e" providerId="ADAL" clId="{3D26E1ED-3A69-48CA-9153-1E95E795FF98}" dt="2025-04-03T07:43:17.936" v="1871" actId="1076"/>
          <ac:spMkLst>
            <pc:docMk/>
            <pc:sldMk cId="1473405467" sldId="279"/>
            <ac:spMk id="44" creationId="{A8EDFA83-0192-D04D-B083-6BDBACD88E39}"/>
          </ac:spMkLst>
        </pc:spChg>
        <pc:picChg chg="add mod modCrop">
          <ac:chgData name="Biondi Maria Vittoria" userId="2345a834-87d0-4d10-9f6d-26956675909e" providerId="ADAL" clId="{3D26E1ED-3A69-48CA-9153-1E95E795FF98}" dt="2025-04-01T12:12:21.532" v="409" actId="1076"/>
          <ac:picMkLst>
            <pc:docMk/>
            <pc:sldMk cId="1473405467" sldId="279"/>
            <ac:picMk id="5" creationId="{CEC7769F-A2A3-81CD-E14C-37A71957D8FD}"/>
          </ac:picMkLst>
        </pc:picChg>
        <pc:picChg chg="add mod modCrop">
          <ac:chgData name="Biondi Maria Vittoria" userId="2345a834-87d0-4d10-9f6d-26956675909e" providerId="ADAL" clId="{3D26E1ED-3A69-48CA-9153-1E95E795FF98}" dt="2025-04-01T12:12:51.478" v="415" actId="732"/>
          <ac:picMkLst>
            <pc:docMk/>
            <pc:sldMk cId="1473405467" sldId="279"/>
            <ac:picMk id="6" creationId="{C0D856DB-D6F3-5DDE-479D-5BE0F0B50CA1}"/>
          </ac:picMkLst>
        </pc:picChg>
        <pc:cxnChg chg="add mod">
          <ac:chgData name="Biondi Maria Vittoria" userId="2345a834-87d0-4d10-9f6d-26956675909e" providerId="ADAL" clId="{3D26E1ED-3A69-48CA-9153-1E95E795FF98}" dt="2025-04-01T12:12:31.820" v="411" actId="14100"/>
          <ac:cxnSpMkLst>
            <pc:docMk/>
            <pc:sldMk cId="1473405467" sldId="279"/>
            <ac:cxnSpMk id="12" creationId="{E26EF703-0B16-2EAB-1176-A0DBBE7C5E8A}"/>
          </ac:cxnSpMkLst>
        </pc:cxnChg>
        <pc:cxnChg chg="add mod">
          <ac:chgData name="Biondi Maria Vittoria" userId="2345a834-87d0-4d10-9f6d-26956675909e" providerId="ADAL" clId="{3D26E1ED-3A69-48CA-9153-1E95E795FF98}" dt="2025-04-01T12:12:34.647" v="412" actId="14100"/>
          <ac:cxnSpMkLst>
            <pc:docMk/>
            <pc:sldMk cId="1473405467" sldId="279"/>
            <ac:cxnSpMk id="15" creationId="{287990B5-FD81-A08D-2836-9BE3E134F1FE}"/>
          </ac:cxnSpMkLst>
        </pc:cxnChg>
        <pc:cxnChg chg="add mod">
          <ac:chgData name="Biondi Maria Vittoria" userId="2345a834-87d0-4d10-9f6d-26956675909e" providerId="ADAL" clId="{3D26E1ED-3A69-48CA-9153-1E95E795FF98}" dt="2025-04-01T12:12:37.463" v="413" actId="14100"/>
          <ac:cxnSpMkLst>
            <pc:docMk/>
            <pc:sldMk cId="1473405467" sldId="279"/>
            <ac:cxnSpMk id="18" creationId="{675D3328-8877-75E6-D756-761FAF6DC3C3}"/>
          </ac:cxnSpMkLst>
        </pc:cxnChg>
        <pc:cxnChg chg="add mod">
          <ac:chgData name="Biondi Maria Vittoria" userId="2345a834-87d0-4d10-9f6d-26956675909e" providerId="ADAL" clId="{3D26E1ED-3A69-48CA-9153-1E95E795FF98}" dt="2025-04-01T12:15:16.732" v="532" actId="14100"/>
          <ac:cxnSpMkLst>
            <pc:docMk/>
            <pc:sldMk cId="1473405467" sldId="279"/>
            <ac:cxnSpMk id="29" creationId="{721EEB12-FED9-1EBE-25B9-391782AF324F}"/>
          </ac:cxnSpMkLst>
        </pc:cxnChg>
        <pc:cxnChg chg="add mod">
          <ac:chgData name="Biondi Maria Vittoria" userId="2345a834-87d0-4d10-9f6d-26956675909e" providerId="ADAL" clId="{3D26E1ED-3A69-48CA-9153-1E95E795FF98}" dt="2025-04-01T12:15:28.788" v="536" actId="14100"/>
          <ac:cxnSpMkLst>
            <pc:docMk/>
            <pc:sldMk cId="1473405467" sldId="279"/>
            <ac:cxnSpMk id="34" creationId="{E4A9E5C6-C202-6560-791C-062A7F07D9F2}"/>
          </ac:cxnSpMkLst>
        </pc:cxnChg>
        <pc:cxnChg chg="add mod">
          <ac:chgData name="Biondi Maria Vittoria" userId="2345a834-87d0-4d10-9f6d-26956675909e" providerId="ADAL" clId="{3D26E1ED-3A69-48CA-9153-1E95E795FF98}" dt="2025-04-01T12:16:47.503" v="611" actId="14100"/>
          <ac:cxnSpMkLst>
            <pc:docMk/>
            <pc:sldMk cId="1473405467" sldId="279"/>
            <ac:cxnSpMk id="37" creationId="{60AE980F-4DF0-6DCA-3BB9-C43CBBADD786}"/>
          </ac:cxnSpMkLst>
        </pc:cxnChg>
        <pc:cxnChg chg="add mod">
          <ac:chgData name="Biondi Maria Vittoria" userId="2345a834-87d0-4d10-9f6d-26956675909e" providerId="ADAL" clId="{3D26E1ED-3A69-48CA-9153-1E95E795FF98}" dt="2025-04-01T12:17:01.627" v="616" actId="14100"/>
          <ac:cxnSpMkLst>
            <pc:docMk/>
            <pc:sldMk cId="1473405467" sldId="279"/>
            <ac:cxnSpMk id="40" creationId="{308759DB-3406-9946-6DB7-D898747D13E4}"/>
          </ac:cxnSpMkLst>
        </pc:cxnChg>
      </pc:sldChg>
      <pc:sldChg chg="addSp modSp add mod">
        <pc:chgData name="Biondi Maria Vittoria" userId="2345a834-87d0-4d10-9f6d-26956675909e" providerId="ADAL" clId="{3D26E1ED-3A69-48CA-9153-1E95E795FF98}" dt="2025-04-03T07:48:17.714" v="1902" actId="1440"/>
        <pc:sldMkLst>
          <pc:docMk/>
          <pc:sldMk cId="1546712132" sldId="280"/>
        </pc:sldMkLst>
        <pc:spChg chg="add mod">
          <ac:chgData name="Biondi Maria Vittoria" userId="2345a834-87d0-4d10-9f6d-26956675909e" providerId="ADAL" clId="{3D26E1ED-3A69-48CA-9153-1E95E795FF98}" dt="2025-04-03T07:47:29.894" v="1900" actId="113"/>
          <ac:spMkLst>
            <pc:docMk/>
            <pc:sldMk cId="1546712132" sldId="280"/>
            <ac:spMk id="2" creationId="{3371CB27-7BB0-E58E-19B7-1435FB324103}"/>
          </ac:spMkLst>
        </pc:spChg>
        <pc:spChg chg="add mod">
          <ac:chgData name="Biondi Maria Vittoria" userId="2345a834-87d0-4d10-9f6d-26956675909e" providerId="ADAL" clId="{3D26E1ED-3A69-48CA-9153-1E95E795FF98}" dt="2025-04-02T10:09:51.848" v="1710" actId="27636"/>
          <ac:spMkLst>
            <pc:docMk/>
            <pc:sldMk cId="1546712132" sldId="280"/>
            <ac:spMk id="3" creationId="{B6D0876E-6520-4EC3-A7E0-FF2773CA6CC5}"/>
          </ac:spMkLst>
        </pc:spChg>
        <pc:picChg chg="add mod">
          <ac:chgData name="Biondi Maria Vittoria" userId="2345a834-87d0-4d10-9f6d-26956675909e" providerId="ADAL" clId="{3D26E1ED-3A69-48CA-9153-1E95E795FF98}" dt="2025-04-03T07:48:17.714" v="1902" actId="1440"/>
          <ac:picMkLst>
            <pc:docMk/>
            <pc:sldMk cId="1546712132" sldId="280"/>
            <ac:picMk id="5" creationId="{661486EE-9922-0139-8038-B784B0562146}"/>
          </ac:picMkLst>
        </pc:picChg>
      </pc:sldChg>
      <pc:sldChg chg="addSp delSp modSp add mod">
        <pc:chgData name="Biondi Maria Vittoria" userId="2345a834-87d0-4d10-9f6d-26956675909e" providerId="ADAL" clId="{3D26E1ED-3A69-48CA-9153-1E95E795FF98}" dt="2025-04-03T07:42:29.379" v="1868" actId="20577"/>
        <pc:sldMkLst>
          <pc:docMk/>
          <pc:sldMk cId="2248248962" sldId="281"/>
        </pc:sldMkLst>
        <pc:spChg chg="add mod">
          <ac:chgData name="Biondi Maria Vittoria" userId="2345a834-87d0-4d10-9f6d-26956675909e" providerId="ADAL" clId="{3D26E1ED-3A69-48CA-9153-1E95E795FF98}" dt="2025-04-03T07:42:15.061" v="1862" actId="113"/>
          <ac:spMkLst>
            <pc:docMk/>
            <pc:sldMk cId="2248248962" sldId="281"/>
            <ac:spMk id="3" creationId="{E32FF7F9-9356-FD6B-F5FD-ACC80ED0191D}"/>
          </ac:spMkLst>
        </pc:spChg>
        <pc:spChg chg="add mod">
          <ac:chgData name="Biondi Maria Vittoria" userId="2345a834-87d0-4d10-9f6d-26956675909e" providerId="ADAL" clId="{3D26E1ED-3A69-48CA-9153-1E95E795FF98}" dt="2025-04-03T07:42:29.379" v="1868" actId="20577"/>
          <ac:spMkLst>
            <pc:docMk/>
            <pc:sldMk cId="2248248962" sldId="281"/>
            <ac:spMk id="5" creationId="{CE3E4FB7-119B-3B71-2C80-03535D692503}"/>
          </ac:spMkLst>
        </pc:spChg>
      </pc:sldChg>
      <pc:sldChg chg="addSp delSp modSp add del mod">
        <pc:chgData name="Biondi Maria Vittoria" userId="2345a834-87d0-4d10-9f6d-26956675909e" providerId="ADAL" clId="{3D26E1ED-3A69-48CA-9153-1E95E795FF98}" dt="2025-04-03T07:49:07.200" v="1905" actId="2696"/>
        <pc:sldMkLst>
          <pc:docMk/>
          <pc:sldMk cId="3009385192" sldId="282"/>
        </pc:sldMkLst>
      </pc:sldChg>
      <pc:sldChg chg="addSp delSp modSp add mod ord">
        <pc:chgData name="Biondi Maria Vittoria" userId="2345a834-87d0-4d10-9f6d-26956675909e" providerId="ADAL" clId="{3D26E1ED-3A69-48CA-9153-1E95E795FF98}" dt="2025-04-03T07:48:38.048" v="1904" actId="20577"/>
        <pc:sldMkLst>
          <pc:docMk/>
          <pc:sldMk cId="3503765246" sldId="283"/>
        </pc:sldMkLst>
        <pc:spChg chg="add mod">
          <ac:chgData name="Biondi Maria Vittoria" userId="2345a834-87d0-4d10-9f6d-26956675909e" providerId="ADAL" clId="{3D26E1ED-3A69-48CA-9153-1E95E795FF98}" dt="2025-04-03T07:48:38.048" v="1904" actId="20577"/>
          <ac:spMkLst>
            <pc:docMk/>
            <pc:sldMk cId="3503765246" sldId="283"/>
            <ac:spMk id="6" creationId="{B14E0805-4E6A-01DF-8914-80CD039FA1CE}"/>
          </ac:spMkLst>
        </pc:spChg>
        <pc:spChg chg="add mod">
          <ac:chgData name="Biondi Maria Vittoria" userId="2345a834-87d0-4d10-9f6d-26956675909e" providerId="ADAL" clId="{3D26E1ED-3A69-48CA-9153-1E95E795FF98}" dt="2025-04-03T07:48:22.603" v="1903" actId="113"/>
          <ac:spMkLst>
            <pc:docMk/>
            <pc:sldMk cId="3503765246" sldId="283"/>
            <ac:spMk id="7" creationId="{48C6F12B-EED8-E74F-C324-3DC3DD9FC4A8}"/>
          </ac:spMkLst>
        </pc:spChg>
      </pc:sldChg>
      <pc:sldChg chg="addSp delSp modSp new mod">
        <pc:chgData name="Biondi Maria Vittoria" userId="2345a834-87d0-4d10-9f6d-26956675909e" providerId="ADAL" clId="{3D26E1ED-3A69-48CA-9153-1E95E795FF98}" dt="2025-04-03T07:46:29.640" v="1883" actId="113"/>
        <pc:sldMkLst>
          <pc:docMk/>
          <pc:sldMk cId="4003944762" sldId="284"/>
        </pc:sldMkLst>
        <pc:spChg chg="add mod">
          <ac:chgData name="Biondi Maria Vittoria" userId="2345a834-87d0-4d10-9f6d-26956675909e" providerId="ADAL" clId="{3D26E1ED-3A69-48CA-9153-1E95E795FF98}" dt="2025-04-03T07:46:29.640" v="1883" actId="113"/>
          <ac:spMkLst>
            <pc:docMk/>
            <pc:sldMk cId="4003944762" sldId="284"/>
            <ac:spMk id="11" creationId="{861E80BB-8B8B-7D7A-6057-C16FDA999616}"/>
          </ac:spMkLst>
        </pc:spChg>
        <pc:spChg chg="add mod">
          <ac:chgData name="Biondi Maria Vittoria" userId="2345a834-87d0-4d10-9f6d-26956675909e" providerId="ADAL" clId="{3D26E1ED-3A69-48CA-9153-1E95E795FF98}" dt="2025-04-02T10:08:10.297" v="1641" actId="20577"/>
          <ac:spMkLst>
            <pc:docMk/>
            <pc:sldMk cId="4003944762" sldId="284"/>
            <ac:spMk id="17" creationId="{5ED86D95-D609-E7B6-03BB-4EC95B23ABD9}"/>
          </ac:spMkLst>
        </pc:spChg>
        <pc:spChg chg="add mod">
          <ac:chgData name="Biondi Maria Vittoria" userId="2345a834-87d0-4d10-9f6d-26956675909e" providerId="ADAL" clId="{3D26E1ED-3A69-48CA-9153-1E95E795FF98}" dt="2025-04-03T07:46:17.993" v="1881" actId="20577"/>
          <ac:spMkLst>
            <pc:docMk/>
            <pc:sldMk cId="4003944762" sldId="284"/>
            <ac:spMk id="19" creationId="{A9C01D5B-0103-1A86-9E21-56BE4B180221}"/>
          </ac:spMkLst>
        </pc:spChg>
        <pc:picChg chg="add mod">
          <ac:chgData name="Biondi Maria Vittoria" userId="2345a834-87d0-4d10-9f6d-26956675909e" providerId="ADAL" clId="{3D26E1ED-3A69-48CA-9153-1E95E795FF98}" dt="2025-04-02T08:16:51.878" v="1287" actId="14100"/>
          <ac:picMkLst>
            <pc:docMk/>
            <pc:sldMk cId="4003944762" sldId="284"/>
            <ac:picMk id="9" creationId="{467E91E5-B15B-231F-D3F8-EEA0BA28D488}"/>
          </ac:picMkLst>
        </pc:picChg>
      </pc:sldChg>
      <pc:sldChg chg="add">
        <pc:chgData name="Biondi Maria Vittoria" userId="2345a834-87d0-4d10-9f6d-26956675909e" providerId="ADAL" clId="{3D26E1ED-3A69-48CA-9153-1E95E795FF98}" dt="2025-04-03T07:45:49.538" v="1875" actId="2890"/>
        <pc:sldMkLst>
          <pc:docMk/>
          <pc:sldMk cId="3604886104" sldId="285"/>
        </pc:sldMkLst>
      </pc:sldChg>
      <pc:sldChg chg="modSp add mod">
        <pc:chgData name="Biondi Maria Vittoria" userId="2345a834-87d0-4d10-9f6d-26956675909e" providerId="ADAL" clId="{3D26E1ED-3A69-48CA-9153-1E95E795FF98}" dt="2025-04-03T08:41:30.211" v="1910" actId="1076"/>
        <pc:sldMkLst>
          <pc:docMk/>
          <pc:sldMk cId="2811122533" sldId="287"/>
        </pc:sldMkLst>
        <pc:spChg chg="mod">
          <ac:chgData name="Biondi Maria Vittoria" userId="2345a834-87d0-4d10-9f6d-26956675909e" providerId="ADAL" clId="{3D26E1ED-3A69-48CA-9153-1E95E795FF98}" dt="2025-04-03T08:41:30.211" v="1910" actId="1076"/>
          <ac:spMkLst>
            <pc:docMk/>
            <pc:sldMk cId="2811122533" sldId="287"/>
            <ac:spMk id="2" creationId="{AE54A02E-0856-48EF-812F-6993B81AF622}"/>
          </ac:spMkLst>
        </pc:spChg>
        <pc:spChg chg="mod">
          <ac:chgData name="Biondi Maria Vittoria" userId="2345a834-87d0-4d10-9f6d-26956675909e" providerId="ADAL" clId="{3D26E1ED-3A69-48CA-9153-1E95E795FF98}" dt="2025-04-03T08:40:54.765" v="1909" actId="14100"/>
          <ac:spMkLst>
            <pc:docMk/>
            <pc:sldMk cId="2811122533" sldId="287"/>
            <ac:spMk id="3" creationId="{8DB7FC0E-A891-469C-9DB0-994F7FF78AA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4283" cy="495300"/>
          </a:xfrm>
          <a:prstGeom prst="rect">
            <a:avLst/>
          </a:prstGeom>
        </p:spPr>
        <p:txBody>
          <a:bodyPr vert="horz" lIns="91440" tIns="45720" rIns="91440" bIns="45720" rtlCol="0"/>
          <a:lstStyle>
            <a:lvl1pPr algn="l" rtl="0">
              <a:defRPr sz="1200"/>
            </a:lvl1pPr>
          </a:lstStyle>
          <a:p>
            <a:pPr rtl="0"/>
            <a:endParaRPr lang="it-IT" dirty="0"/>
          </a:p>
        </p:txBody>
      </p:sp>
      <p:sp>
        <p:nvSpPr>
          <p:cNvPr id="3" name="Segnaposto data 2"/>
          <p:cNvSpPr>
            <a:spLocks noGrp="1"/>
          </p:cNvSpPr>
          <p:nvPr>
            <p:ph type="dt" sz="quarter" idx="1"/>
          </p:nvPr>
        </p:nvSpPr>
        <p:spPr>
          <a:xfrm>
            <a:off x="3848645" y="0"/>
            <a:ext cx="2944283" cy="495300"/>
          </a:xfrm>
          <a:prstGeom prst="rect">
            <a:avLst/>
          </a:prstGeom>
        </p:spPr>
        <p:txBody>
          <a:bodyPr vert="horz" lIns="91440" tIns="45720" rIns="91440" bIns="45720" rtlCol="0"/>
          <a:lstStyle>
            <a:lvl1pPr algn="l" rtl="0">
              <a:defRPr sz="1200"/>
            </a:lvl1pPr>
          </a:lstStyle>
          <a:p>
            <a:pPr algn="r" rtl="0"/>
            <a:fld id="{799EDB99-7B06-436B-AD33-48E6C4505E4D}" type="datetime1">
              <a:rPr lang="it-IT" smtClean="0"/>
              <a:t>08/04/2025</a:t>
            </a:fld>
            <a:endParaRPr lang="it-IT" dirty="0"/>
          </a:p>
        </p:txBody>
      </p:sp>
      <p:sp>
        <p:nvSpPr>
          <p:cNvPr id="4" name="Segnaposto piè di pagina 3"/>
          <p:cNvSpPr>
            <a:spLocks noGrp="1"/>
          </p:cNvSpPr>
          <p:nvPr>
            <p:ph type="ftr" sz="quarter" idx="2"/>
          </p:nvPr>
        </p:nvSpPr>
        <p:spPr>
          <a:xfrm>
            <a:off x="0" y="9408981"/>
            <a:ext cx="2944283" cy="495300"/>
          </a:xfrm>
          <a:prstGeom prst="rect">
            <a:avLst/>
          </a:prstGeom>
        </p:spPr>
        <p:txBody>
          <a:bodyPr vert="horz" lIns="91440" tIns="45720" rIns="91440" bIns="45720" rtlCol="0" anchor="b"/>
          <a:lstStyle>
            <a:lvl1pPr algn="l" rtl="0">
              <a:defRPr sz="1200"/>
            </a:lvl1pPr>
          </a:lstStyle>
          <a:p>
            <a:pPr rtl="0"/>
            <a:endParaRPr lang="it-IT" dirty="0"/>
          </a:p>
        </p:txBody>
      </p:sp>
      <p:sp>
        <p:nvSpPr>
          <p:cNvPr id="5" name="Segnaposto numero diapositiva 4"/>
          <p:cNvSpPr>
            <a:spLocks noGrp="1"/>
          </p:cNvSpPr>
          <p:nvPr>
            <p:ph type="sldNum" sz="quarter" idx="3"/>
          </p:nvPr>
        </p:nvSpPr>
        <p:spPr>
          <a:xfrm>
            <a:off x="3848645" y="9408981"/>
            <a:ext cx="2944283" cy="495300"/>
          </a:xfrm>
          <a:prstGeom prst="rect">
            <a:avLst/>
          </a:prstGeom>
        </p:spPr>
        <p:txBody>
          <a:bodyPr vert="horz" lIns="91440" tIns="45720" rIns="91440" bIns="45720" rtlCol="0" anchor="b"/>
          <a:lstStyle>
            <a:lvl1pPr algn="l" rtl="0">
              <a:defRPr sz="1200"/>
            </a:lvl1pPr>
          </a:lstStyle>
          <a:p>
            <a:pPr algn="r" rtl="0"/>
            <a:fld id="{9C567D4A-04CB-4EDF-8FB1-342A02FC8EC5}" type="slidenum">
              <a:rPr lang="it-IT" smtClean="0"/>
              <a:pPr algn="r" rtl="0"/>
              <a:t>‹N›</a:t>
            </a:fld>
            <a:endParaRPr lang="it-IT" dirty="0"/>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4283" cy="495300"/>
          </a:xfrm>
          <a:prstGeom prst="rect">
            <a:avLst/>
          </a:prstGeom>
        </p:spPr>
        <p:txBody>
          <a:bodyPr vert="horz" lIns="91440" tIns="45720" rIns="91440" bIns="45720" rtlCol="0"/>
          <a:lstStyle>
            <a:lvl1pPr algn="l" rtl="0">
              <a:defRPr sz="1200"/>
            </a:lvl1pPr>
          </a:lstStyle>
          <a:p>
            <a:pPr rtl="0"/>
            <a:endParaRPr lang="it-IT" dirty="0"/>
          </a:p>
        </p:txBody>
      </p:sp>
      <p:sp>
        <p:nvSpPr>
          <p:cNvPr id="3" name="Segnaposto data 2"/>
          <p:cNvSpPr>
            <a:spLocks noGrp="1"/>
          </p:cNvSpPr>
          <p:nvPr>
            <p:ph type="dt" idx="1"/>
          </p:nvPr>
        </p:nvSpPr>
        <p:spPr>
          <a:xfrm>
            <a:off x="3848645" y="0"/>
            <a:ext cx="2944283" cy="495300"/>
          </a:xfrm>
          <a:prstGeom prst="rect">
            <a:avLst/>
          </a:prstGeom>
        </p:spPr>
        <p:txBody>
          <a:bodyPr vert="horz" lIns="91440" tIns="45720" rIns="91440" bIns="45720" rtlCol="0"/>
          <a:lstStyle>
            <a:lvl1pPr algn="r" rtl="0">
              <a:defRPr sz="1200"/>
            </a:lvl1pPr>
          </a:lstStyle>
          <a:p>
            <a:fld id="{7AC23401-2325-481A-9A68-4B203F7C1096}" type="datetime1">
              <a:rPr lang="it-IT" smtClean="0"/>
              <a:pPr/>
              <a:t>08/04/2025</a:t>
            </a:fld>
            <a:endParaRPr lang="it-IT" dirty="0"/>
          </a:p>
        </p:txBody>
      </p:sp>
      <p:sp>
        <p:nvSpPr>
          <p:cNvPr id="4" name="Segnaposto immagine diapositiva 3"/>
          <p:cNvSpPr>
            <a:spLocks noGrp="1" noRot="1" noChangeAspect="1"/>
          </p:cNvSpPr>
          <p:nvPr>
            <p:ph type="sldImg" idx="2"/>
          </p:nvPr>
        </p:nvSpPr>
        <p:spPr>
          <a:xfrm>
            <a:off x="96838" y="742950"/>
            <a:ext cx="6600825" cy="3714750"/>
          </a:xfrm>
          <a:prstGeom prst="rect">
            <a:avLst/>
          </a:prstGeom>
          <a:noFill/>
          <a:ln w="12700">
            <a:solidFill>
              <a:prstClr val="black"/>
            </a:solidFill>
          </a:ln>
        </p:spPr>
        <p:txBody>
          <a:bodyPr vert="horz" lIns="91440" tIns="45720" rIns="91440" bIns="45720" rtlCol="0" anchor="ctr"/>
          <a:lstStyle/>
          <a:p>
            <a:pPr rtl="0"/>
            <a:endParaRPr lang="it-IT" dirty="0"/>
          </a:p>
        </p:txBody>
      </p:sp>
      <p:sp>
        <p:nvSpPr>
          <p:cNvPr id="5" name="Segnaposto note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rtl="0"/>
            <a:r>
              <a:rPr lang="it-IT" dirty="0"/>
              <a:t>Fare clic per modificare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6" name="Segnaposto piè di pagina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rtl="0">
              <a:defRPr sz="1200"/>
            </a:lvl1pPr>
          </a:lstStyle>
          <a:p>
            <a:pPr rtl="0"/>
            <a:endParaRPr lang="it-IT" dirty="0"/>
          </a:p>
        </p:txBody>
      </p:sp>
      <p:sp>
        <p:nvSpPr>
          <p:cNvPr id="7" name="Segnaposto numero diapositiva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rtl="0">
              <a:defRPr sz="1200"/>
            </a:lvl1pPr>
          </a:lstStyle>
          <a:p>
            <a:fld id="{2E61351F-DBB1-4664-ADA9-83BC7CB8848D}" type="slidenum">
              <a:rPr lang="it-IT" smtClean="0"/>
              <a:pPr/>
              <a:t>‹N›</a:t>
            </a:fld>
            <a:endParaRPr lang="it-IT" dirty="0"/>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2E61351F-DBB1-4664-ADA9-83BC7CB8848D}" type="slidenum">
              <a:rPr lang="it-IT" smtClean="0"/>
              <a:t>1</a:t>
            </a:fld>
            <a:endParaRPr lang="it-IT"/>
          </a:p>
        </p:txBody>
      </p:sp>
    </p:spTree>
    <p:extLst>
      <p:ext uri="{BB962C8B-B14F-4D97-AF65-F5344CB8AC3E}">
        <p14:creationId xmlns:p14="http://schemas.microsoft.com/office/powerpoint/2010/main" val="2082001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7FEF5-58D7-15FF-13C5-0D431890F82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D4DFEF4-F457-A8ED-EAB9-066DB61A644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C4D4F1A-A0FA-C628-58F6-C14EA0DB9CD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6D9EC31-3DBA-6166-E5D9-C8AE7015CD65}"/>
              </a:ext>
            </a:extLst>
          </p:cNvPr>
          <p:cNvSpPr>
            <a:spLocks noGrp="1"/>
          </p:cNvSpPr>
          <p:nvPr>
            <p:ph type="sldNum" sz="quarter" idx="10"/>
          </p:nvPr>
        </p:nvSpPr>
        <p:spPr/>
        <p:txBody>
          <a:bodyPr/>
          <a:lstStyle/>
          <a:p>
            <a:pPr rtl="0"/>
            <a:fld id="{2E61351F-DBB1-4664-ADA9-83BC7CB8848D}" type="slidenum">
              <a:rPr lang="it-IT" smtClean="0"/>
              <a:t>11</a:t>
            </a:fld>
            <a:endParaRPr lang="it-IT"/>
          </a:p>
        </p:txBody>
      </p:sp>
    </p:spTree>
    <p:extLst>
      <p:ext uri="{BB962C8B-B14F-4D97-AF65-F5344CB8AC3E}">
        <p14:creationId xmlns:p14="http://schemas.microsoft.com/office/powerpoint/2010/main" val="3444278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AFF4E-9140-B81D-41A9-63DF629CC55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3CFF428-2EC8-CF13-E0FC-CD206731306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D965A0F-F215-A962-49A5-262E13167BD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7DEC5EA-1790-6906-6BC8-2C45F09CBF73}"/>
              </a:ext>
            </a:extLst>
          </p:cNvPr>
          <p:cNvSpPr>
            <a:spLocks noGrp="1"/>
          </p:cNvSpPr>
          <p:nvPr>
            <p:ph type="sldNum" sz="quarter" idx="10"/>
          </p:nvPr>
        </p:nvSpPr>
        <p:spPr/>
        <p:txBody>
          <a:bodyPr/>
          <a:lstStyle/>
          <a:p>
            <a:pPr rtl="0"/>
            <a:fld id="{2E61351F-DBB1-4664-ADA9-83BC7CB8848D}" type="slidenum">
              <a:rPr lang="it-IT" smtClean="0"/>
              <a:t>12</a:t>
            </a:fld>
            <a:endParaRPr lang="it-IT"/>
          </a:p>
        </p:txBody>
      </p:sp>
    </p:spTree>
    <p:extLst>
      <p:ext uri="{BB962C8B-B14F-4D97-AF65-F5344CB8AC3E}">
        <p14:creationId xmlns:p14="http://schemas.microsoft.com/office/powerpoint/2010/main" val="1627100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8DC57A8-AE18-4654-B6AF-04B3577165BE}" type="slidenum">
              <a:rPr lang="it-IT" smtClean="0"/>
              <a:pPr/>
              <a:t>13</a:t>
            </a:fld>
            <a:endParaRPr lang="it-IT" dirty="0"/>
          </a:p>
        </p:txBody>
      </p:sp>
    </p:spTree>
    <p:extLst>
      <p:ext uri="{BB962C8B-B14F-4D97-AF65-F5344CB8AC3E}">
        <p14:creationId xmlns:p14="http://schemas.microsoft.com/office/powerpoint/2010/main" val="2594115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CC86D-93DE-AC9F-4625-916D2A7EF21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D986E2F-C081-CF2A-C5B3-9BA8C660F55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3DA0D11-840D-5C8E-0496-F64A5BA3EA0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3F43E15-8D52-EA2C-7BDD-C649BBF0F79F}"/>
              </a:ext>
            </a:extLst>
          </p:cNvPr>
          <p:cNvSpPr>
            <a:spLocks noGrp="1"/>
          </p:cNvSpPr>
          <p:nvPr>
            <p:ph type="sldNum" sz="quarter" idx="10"/>
          </p:nvPr>
        </p:nvSpPr>
        <p:spPr/>
        <p:txBody>
          <a:bodyPr/>
          <a:lstStyle/>
          <a:p>
            <a:pPr rtl="0"/>
            <a:fld id="{2E61351F-DBB1-4664-ADA9-83BC7CB8848D}" type="slidenum">
              <a:rPr lang="it-IT" smtClean="0"/>
              <a:t>14</a:t>
            </a:fld>
            <a:endParaRPr lang="it-IT"/>
          </a:p>
        </p:txBody>
      </p:sp>
    </p:spTree>
    <p:extLst>
      <p:ext uri="{BB962C8B-B14F-4D97-AF65-F5344CB8AC3E}">
        <p14:creationId xmlns:p14="http://schemas.microsoft.com/office/powerpoint/2010/main" val="4277162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E61351F-DBB1-4664-ADA9-83BC7CB8848D}" type="slidenum">
              <a:rPr lang="it-IT" smtClean="0"/>
              <a:pPr/>
              <a:t>2</a:t>
            </a:fld>
            <a:endParaRPr lang="it-IT" dirty="0"/>
          </a:p>
        </p:txBody>
      </p:sp>
    </p:spTree>
    <p:extLst>
      <p:ext uri="{BB962C8B-B14F-4D97-AF65-F5344CB8AC3E}">
        <p14:creationId xmlns:p14="http://schemas.microsoft.com/office/powerpoint/2010/main" val="2315373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2E61351F-DBB1-4664-ADA9-83BC7CB8848D}" type="slidenum">
              <a:rPr lang="it-IT" smtClean="0"/>
              <a:t>3</a:t>
            </a:fld>
            <a:endParaRPr lang="it-IT"/>
          </a:p>
        </p:txBody>
      </p:sp>
    </p:spTree>
    <p:extLst>
      <p:ext uri="{BB962C8B-B14F-4D97-AF65-F5344CB8AC3E}">
        <p14:creationId xmlns:p14="http://schemas.microsoft.com/office/powerpoint/2010/main" val="2408996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2E61351F-DBB1-4664-ADA9-83BC7CB8848D}" type="slidenum">
              <a:rPr lang="it-IT" smtClean="0"/>
              <a:t>4</a:t>
            </a:fld>
            <a:endParaRPr lang="it-IT"/>
          </a:p>
        </p:txBody>
      </p:sp>
    </p:spTree>
    <p:extLst>
      <p:ext uri="{BB962C8B-B14F-4D97-AF65-F5344CB8AC3E}">
        <p14:creationId xmlns:p14="http://schemas.microsoft.com/office/powerpoint/2010/main" val="1083881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E61351F-DBB1-4664-ADA9-83BC7CB8848D}" type="slidenum">
              <a:rPr lang="it-IT" smtClean="0"/>
              <a:pPr/>
              <a:t>5</a:t>
            </a:fld>
            <a:endParaRPr lang="it-IT" dirty="0"/>
          </a:p>
        </p:txBody>
      </p:sp>
    </p:spTree>
    <p:extLst>
      <p:ext uri="{BB962C8B-B14F-4D97-AF65-F5344CB8AC3E}">
        <p14:creationId xmlns:p14="http://schemas.microsoft.com/office/powerpoint/2010/main" val="3798328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BBDC7-FCE1-95EC-AF50-759C2CB7944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BB8163-AF6F-E0ED-675E-D58D54EE82E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8952309-07A9-37E3-09D7-9BCCCE87ECC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62BF4DA-85CA-5693-C170-163F99897817}"/>
              </a:ext>
            </a:extLst>
          </p:cNvPr>
          <p:cNvSpPr>
            <a:spLocks noGrp="1"/>
          </p:cNvSpPr>
          <p:nvPr>
            <p:ph type="sldNum" sz="quarter" idx="10"/>
          </p:nvPr>
        </p:nvSpPr>
        <p:spPr/>
        <p:txBody>
          <a:bodyPr/>
          <a:lstStyle/>
          <a:p>
            <a:pPr rtl="0"/>
            <a:fld id="{2E61351F-DBB1-4664-ADA9-83BC7CB8848D}" type="slidenum">
              <a:rPr lang="it-IT" smtClean="0"/>
              <a:t>6</a:t>
            </a:fld>
            <a:endParaRPr lang="it-IT"/>
          </a:p>
        </p:txBody>
      </p:sp>
    </p:spTree>
    <p:extLst>
      <p:ext uri="{BB962C8B-B14F-4D97-AF65-F5344CB8AC3E}">
        <p14:creationId xmlns:p14="http://schemas.microsoft.com/office/powerpoint/2010/main" val="2202901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F2F2C-9149-2630-BEB9-E1D228447B5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278AA94-3142-835D-C037-3B0B21E5F0B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55B8671-05F0-EC26-C344-3B545C47693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3C40113-36D8-81F6-2F72-C754EFED5109}"/>
              </a:ext>
            </a:extLst>
          </p:cNvPr>
          <p:cNvSpPr>
            <a:spLocks noGrp="1"/>
          </p:cNvSpPr>
          <p:nvPr>
            <p:ph type="sldNum" sz="quarter" idx="10"/>
          </p:nvPr>
        </p:nvSpPr>
        <p:spPr/>
        <p:txBody>
          <a:bodyPr/>
          <a:lstStyle/>
          <a:p>
            <a:pPr rtl="0"/>
            <a:fld id="{2E61351F-DBB1-4664-ADA9-83BC7CB8848D}" type="slidenum">
              <a:rPr lang="it-IT" smtClean="0"/>
              <a:t>7</a:t>
            </a:fld>
            <a:endParaRPr lang="it-IT"/>
          </a:p>
        </p:txBody>
      </p:sp>
    </p:spTree>
    <p:extLst>
      <p:ext uri="{BB962C8B-B14F-4D97-AF65-F5344CB8AC3E}">
        <p14:creationId xmlns:p14="http://schemas.microsoft.com/office/powerpoint/2010/main" val="2685538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7DBF7-B5B7-2156-7915-839A6EC34A2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432D3DE-AD52-DDDD-C542-28CC039DA83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6E782A5-3F75-39E5-84BF-D940EBE7BCE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BFFDCB1-72D7-0D23-9582-BA96DB1F0F61}"/>
              </a:ext>
            </a:extLst>
          </p:cNvPr>
          <p:cNvSpPr>
            <a:spLocks noGrp="1"/>
          </p:cNvSpPr>
          <p:nvPr>
            <p:ph type="sldNum" sz="quarter" idx="10"/>
          </p:nvPr>
        </p:nvSpPr>
        <p:spPr/>
        <p:txBody>
          <a:bodyPr/>
          <a:lstStyle/>
          <a:p>
            <a:pPr rtl="0"/>
            <a:fld id="{2E61351F-DBB1-4664-ADA9-83BC7CB8848D}" type="slidenum">
              <a:rPr lang="it-IT" smtClean="0"/>
              <a:t>9</a:t>
            </a:fld>
            <a:endParaRPr lang="it-IT"/>
          </a:p>
        </p:txBody>
      </p:sp>
    </p:spTree>
    <p:extLst>
      <p:ext uri="{BB962C8B-B14F-4D97-AF65-F5344CB8AC3E}">
        <p14:creationId xmlns:p14="http://schemas.microsoft.com/office/powerpoint/2010/main" val="384109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45252-E697-6567-7452-513E947EA3D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7FA214F-AC9B-FDA6-E79C-120B2CF53DD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1557FE9-9717-699F-A5AF-5F6B468B1E7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E230625-11E6-D734-7F1F-6456F2B89236}"/>
              </a:ext>
            </a:extLst>
          </p:cNvPr>
          <p:cNvSpPr>
            <a:spLocks noGrp="1"/>
          </p:cNvSpPr>
          <p:nvPr>
            <p:ph type="sldNum" sz="quarter" idx="10"/>
          </p:nvPr>
        </p:nvSpPr>
        <p:spPr/>
        <p:txBody>
          <a:bodyPr/>
          <a:lstStyle/>
          <a:p>
            <a:pPr rtl="0"/>
            <a:fld id="{2E61351F-DBB1-4664-ADA9-83BC7CB8848D}" type="slidenum">
              <a:rPr lang="it-IT" smtClean="0"/>
              <a:t>10</a:t>
            </a:fld>
            <a:endParaRPr lang="it-IT"/>
          </a:p>
        </p:txBody>
      </p:sp>
    </p:spTree>
    <p:extLst>
      <p:ext uri="{BB962C8B-B14F-4D97-AF65-F5344CB8AC3E}">
        <p14:creationId xmlns:p14="http://schemas.microsoft.com/office/powerpoint/2010/main" val="40708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293814" y="990600"/>
            <a:ext cx="8458200" cy="3200400"/>
          </a:xfrm>
        </p:spPr>
        <p:txBody>
          <a:bodyPr rtlCol="0">
            <a:normAutofit/>
          </a:bodyPr>
          <a:lstStyle>
            <a:lvl1pPr algn="l" rtl="0">
              <a:defRPr sz="6000"/>
            </a:lvl1pPr>
          </a:lstStyle>
          <a:p>
            <a:pPr rtl="0"/>
            <a:r>
              <a:rPr lang="it-IT"/>
              <a:t>Fare clic per modificare lo stile del titolo dello schema</a:t>
            </a:r>
            <a:endParaRPr lang="it-IT" dirty="0"/>
          </a:p>
        </p:txBody>
      </p:sp>
      <p:sp>
        <p:nvSpPr>
          <p:cNvPr id="3" name="Sottotitolo 2"/>
          <p:cNvSpPr>
            <a:spLocks noGrp="1"/>
          </p:cNvSpPr>
          <p:nvPr>
            <p:ph type="subTitle" idx="1"/>
          </p:nvPr>
        </p:nvSpPr>
        <p:spPr>
          <a:xfrm>
            <a:off x="1293813" y="4267200"/>
            <a:ext cx="8458200" cy="1371600"/>
          </a:xfrm>
        </p:spPr>
        <p:txBody>
          <a:bodyPr rtlCol="0">
            <a:normAutofit/>
          </a:bodyPr>
          <a:lstStyle>
            <a:lvl1pPr marL="0" indent="0" algn="l" rtl="0">
              <a:spcBef>
                <a:spcPts val="0"/>
              </a:spcBef>
              <a:buNone/>
              <a:defRPr sz="2400">
                <a:solidFill>
                  <a:schemeClr val="tx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it-IT"/>
              <a:t>Fare clic per modificare lo stile del sottotitolo dello schema</a:t>
            </a:r>
            <a:endParaRPr lang="it-IT" dirty="0"/>
          </a:p>
        </p:txBody>
      </p:sp>
      <p:sp>
        <p:nvSpPr>
          <p:cNvPr id="4" name="Segnaposto data 3"/>
          <p:cNvSpPr>
            <a:spLocks noGrp="1"/>
          </p:cNvSpPr>
          <p:nvPr>
            <p:ph type="dt" sz="half" idx="10"/>
          </p:nvPr>
        </p:nvSpPr>
        <p:spPr/>
        <p:txBody>
          <a:bodyPr rtlCol="0"/>
          <a:lstStyle>
            <a:lvl1pPr algn="l" rtl="0">
              <a:defRPr sz="1100"/>
            </a:lvl1pPr>
          </a:lstStyle>
          <a:p>
            <a:fld id="{D331A07C-984C-4FD6-BABA-1A23AFD52F7A}" type="datetime1">
              <a:rPr lang="it-IT" smtClean="0"/>
              <a:pPr/>
              <a:t>08/04/2025</a:t>
            </a:fld>
            <a:endParaRPr lang="it-IT" dirty="0"/>
          </a:p>
        </p:txBody>
      </p:sp>
      <p:sp>
        <p:nvSpPr>
          <p:cNvPr id="5" name="Segnaposto piè di pagina 4"/>
          <p:cNvSpPr>
            <a:spLocks noGrp="1"/>
          </p:cNvSpPr>
          <p:nvPr>
            <p:ph type="ftr" sz="quarter" idx="11"/>
          </p:nvPr>
        </p:nvSpPr>
        <p:spPr/>
        <p:txBody>
          <a:bodyPr rtlCol="0"/>
          <a:lstStyle>
            <a:lvl1pPr algn="ctr" rtl="0">
              <a:defRPr sz="1100"/>
            </a:lvl1pPr>
          </a:lstStyle>
          <a:p>
            <a:endParaRPr lang="it-IT" dirty="0"/>
          </a:p>
        </p:txBody>
      </p:sp>
      <p:sp>
        <p:nvSpPr>
          <p:cNvPr id="6" name="Segnaposto numero diapositiva 5"/>
          <p:cNvSpPr>
            <a:spLocks noGrp="1"/>
          </p:cNvSpPr>
          <p:nvPr>
            <p:ph type="sldNum" sz="quarter" idx="12"/>
          </p:nvPr>
        </p:nvSpPr>
        <p:spPr/>
        <p:txBody>
          <a:bodyPr rtlCol="0"/>
          <a:lstStyle>
            <a:lvl1pPr algn="r" rtl="0">
              <a:defRPr sz="1100"/>
            </a:lvl1pPr>
          </a:lstStyle>
          <a:p>
            <a:fld id="{81FEFA0A-2F20-4B60-98C6-5FFDA469AA1C}" type="slidenum">
              <a:rPr lang="it-IT" smtClean="0"/>
              <a:pPr/>
              <a:t>‹N›</a:t>
            </a:fld>
            <a:endParaRPr lang="it-IT" dirty="0"/>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testo verticale 2"/>
          <p:cNvSpPr>
            <a:spLocks noGrp="1"/>
          </p:cNvSpPr>
          <p:nvPr>
            <p:ph type="body" orient="vert" idx="1"/>
          </p:nvPr>
        </p:nvSpPr>
        <p:spPr/>
        <p:txBody>
          <a:bodyPr vert="eaVert" rtlCol="0"/>
          <a:lstStyle>
            <a:lvl5pPr algn="l" rtl="0">
              <a:defRPr/>
            </a:lvl5pPr>
            <a:lvl6pPr marL="1600200" algn="l" rtl="0">
              <a:defRPr/>
            </a:lvl6pPr>
            <a:lvl7pPr marL="1874520" algn="l" rtl="0">
              <a:defRPr/>
            </a:lvl7pPr>
            <a:lvl8pPr marL="2148840" algn="l" rtl="0">
              <a:defRPr/>
            </a:lvl8pPr>
            <a:lvl9pPr marL="2423160" algn="l" rtl="0">
              <a:defRPr/>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data 3"/>
          <p:cNvSpPr>
            <a:spLocks noGrp="1"/>
          </p:cNvSpPr>
          <p:nvPr>
            <p:ph type="dt" sz="half" idx="10"/>
          </p:nvPr>
        </p:nvSpPr>
        <p:spPr/>
        <p:txBody>
          <a:bodyPr rtlCol="0"/>
          <a:lstStyle>
            <a:lvl1pPr algn="l" rtl="0">
              <a:defRPr sz="1100"/>
            </a:lvl1pPr>
          </a:lstStyle>
          <a:p>
            <a:fld id="{4530F47C-AC03-470D-8C26-5A5076F76D83}" type="datetime1">
              <a:rPr lang="it-IT" smtClean="0"/>
              <a:pPr/>
              <a:t>08/04/2025</a:t>
            </a:fld>
            <a:endParaRPr lang="it-IT" dirty="0"/>
          </a:p>
        </p:txBody>
      </p:sp>
      <p:sp>
        <p:nvSpPr>
          <p:cNvPr id="5" name="Segnaposto piè di pagina 4"/>
          <p:cNvSpPr>
            <a:spLocks noGrp="1"/>
          </p:cNvSpPr>
          <p:nvPr>
            <p:ph type="ftr" sz="quarter" idx="11"/>
          </p:nvPr>
        </p:nvSpPr>
        <p:spPr/>
        <p:txBody>
          <a:bodyPr rtlCol="0"/>
          <a:lstStyle>
            <a:lvl1pPr algn="ctr" rtl="0">
              <a:defRPr sz="1100"/>
            </a:lvl1pPr>
          </a:lstStyle>
          <a:p>
            <a:endParaRPr lang="it-IT" dirty="0"/>
          </a:p>
        </p:txBody>
      </p:sp>
      <p:sp>
        <p:nvSpPr>
          <p:cNvPr id="6" name="Segnaposto numero diapositiva 5"/>
          <p:cNvSpPr>
            <a:spLocks noGrp="1"/>
          </p:cNvSpPr>
          <p:nvPr>
            <p:ph type="sldNum" sz="quarter" idx="12"/>
          </p:nvPr>
        </p:nvSpPr>
        <p:spPr/>
        <p:txBody>
          <a:bodyPr rtlCol="0"/>
          <a:lstStyle>
            <a:lvl1pPr algn="r" rtl="0">
              <a:defRPr sz="1100"/>
            </a:lvl1pPr>
          </a:lstStyle>
          <a:p>
            <a:fld id="{81FEFA0A-2F20-4B60-98C6-5FFDA469AA1C}" type="slidenum">
              <a:rPr lang="it-IT" smtClean="0"/>
              <a:pPr/>
              <a:t>‹N›</a:t>
            </a:fld>
            <a:endParaRPr lang="it-IT" dirty="0"/>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752014" y="381000"/>
            <a:ext cx="1904998" cy="5791200"/>
          </a:xfrm>
        </p:spPr>
        <p:txBody>
          <a:bodyPr vert="eaVert" rtlCol="0"/>
          <a:lstStyle/>
          <a:p>
            <a:pPr rtl="0"/>
            <a:r>
              <a:rPr lang="it-IT"/>
              <a:t>Fare clic per modificare lo stile del titolo dello schema</a:t>
            </a:r>
            <a:endParaRPr lang="it-IT" dirty="0"/>
          </a:p>
        </p:txBody>
      </p:sp>
      <p:sp>
        <p:nvSpPr>
          <p:cNvPr id="3" name="Segnaposto testo verticale 2"/>
          <p:cNvSpPr>
            <a:spLocks noGrp="1"/>
          </p:cNvSpPr>
          <p:nvPr>
            <p:ph type="body" orient="vert" idx="1"/>
          </p:nvPr>
        </p:nvSpPr>
        <p:spPr>
          <a:xfrm>
            <a:off x="1293814" y="381000"/>
            <a:ext cx="8305800" cy="5791200"/>
          </a:xfrm>
        </p:spPr>
        <p:txBody>
          <a:bodyPr vert="eaVert" rtlCol="0"/>
          <a:lstStyle>
            <a:lvl5pPr algn="l" rtl="0">
              <a:defRPr/>
            </a:lvl5pPr>
            <a:lvl6pPr algn="l" rtl="0">
              <a:defRPr/>
            </a:lvl6pPr>
            <a:lvl7pPr algn="l" rtl="0">
              <a:defRPr/>
            </a:lvl7pPr>
            <a:lvl8pPr algn="l" rtl="0">
              <a:defRPr/>
            </a:lvl8pPr>
            <a:lvl9pPr algn="l" rtl="0">
              <a:defRPr/>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data 3"/>
          <p:cNvSpPr>
            <a:spLocks noGrp="1"/>
          </p:cNvSpPr>
          <p:nvPr>
            <p:ph type="dt" sz="half" idx="10"/>
          </p:nvPr>
        </p:nvSpPr>
        <p:spPr/>
        <p:txBody>
          <a:bodyPr rtlCol="0"/>
          <a:lstStyle>
            <a:lvl1pPr algn="l" rtl="0">
              <a:defRPr sz="1100"/>
            </a:lvl1pPr>
          </a:lstStyle>
          <a:p>
            <a:fld id="{3605AB5D-E577-47E9-8D6B-1979058C22B9}" type="datetime1">
              <a:rPr lang="it-IT" smtClean="0"/>
              <a:pPr/>
              <a:t>08/04/2025</a:t>
            </a:fld>
            <a:endParaRPr lang="it-IT" dirty="0"/>
          </a:p>
        </p:txBody>
      </p:sp>
      <p:sp>
        <p:nvSpPr>
          <p:cNvPr id="5" name="Segnaposto piè di pagina 4"/>
          <p:cNvSpPr>
            <a:spLocks noGrp="1"/>
          </p:cNvSpPr>
          <p:nvPr>
            <p:ph type="ftr" sz="quarter" idx="11"/>
          </p:nvPr>
        </p:nvSpPr>
        <p:spPr/>
        <p:txBody>
          <a:bodyPr rtlCol="0"/>
          <a:lstStyle>
            <a:lvl1pPr algn="ctr" rtl="0">
              <a:defRPr sz="1100"/>
            </a:lvl1pPr>
          </a:lstStyle>
          <a:p>
            <a:endParaRPr lang="it-IT" dirty="0"/>
          </a:p>
        </p:txBody>
      </p:sp>
      <p:sp>
        <p:nvSpPr>
          <p:cNvPr id="6" name="Segnaposto numero diapositiva 5"/>
          <p:cNvSpPr>
            <a:spLocks noGrp="1"/>
          </p:cNvSpPr>
          <p:nvPr>
            <p:ph type="sldNum" sz="quarter" idx="12"/>
          </p:nvPr>
        </p:nvSpPr>
        <p:spPr/>
        <p:txBody>
          <a:bodyPr rtlCol="0"/>
          <a:lstStyle>
            <a:lvl1pPr algn="r" rtl="0">
              <a:defRPr sz="1100"/>
            </a:lvl1pPr>
          </a:lstStyle>
          <a:p>
            <a:fld id="{81FEFA0A-2F20-4B60-98C6-5FFDA469AA1C}" type="slidenum">
              <a:rPr lang="it-IT" smtClean="0"/>
              <a:pPr/>
              <a:t>‹N›</a:t>
            </a:fld>
            <a:endParaRPr lang="it-IT" dirty="0"/>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contenuto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data 3"/>
          <p:cNvSpPr>
            <a:spLocks noGrp="1"/>
          </p:cNvSpPr>
          <p:nvPr>
            <p:ph type="dt" sz="half" idx="10"/>
          </p:nvPr>
        </p:nvSpPr>
        <p:spPr/>
        <p:txBody>
          <a:bodyPr rtlCol="0"/>
          <a:lstStyle>
            <a:lvl1pPr algn="l" rtl="0">
              <a:defRPr sz="1100"/>
            </a:lvl1pPr>
          </a:lstStyle>
          <a:p>
            <a:fld id="{3B493F45-4436-45B6-A684-DCF7F245D6E1}" type="datetime1">
              <a:rPr lang="it-IT" smtClean="0"/>
              <a:pPr/>
              <a:t>08/04/2025</a:t>
            </a:fld>
            <a:endParaRPr lang="it-IT" dirty="0"/>
          </a:p>
        </p:txBody>
      </p:sp>
      <p:sp>
        <p:nvSpPr>
          <p:cNvPr id="5" name="Segnaposto piè di pagina 4"/>
          <p:cNvSpPr>
            <a:spLocks noGrp="1"/>
          </p:cNvSpPr>
          <p:nvPr>
            <p:ph type="ftr" sz="quarter" idx="11"/>
          </p:nvPr>
        </p:nvSpPr>
        <p:spPr/>
        <p:txBody>
          <a:bodyPr rtlCol="0"/>
          <a:lstStyle>
            <a:lvl1pPr algn="ctr" rtl="0">
              <a:defRPr sz="1100"/>
            </a:lvl1pPr>
          </a:lstStyle>
          <a:p>
            <a:endParaRPr lang="it-IT" dirty="0"/>
          </a:p>
        </p:txBody>
      </p:sp>
      <p:sp>
        <p:nvSpPr>
          <p:cNvPr id="6" name="Segnaposto numero diapositiva 5"/>
          <p:cNvSpPr>
            <a:spLocks noGrp="1"/>
          </p:cNvSpPr>
          <p:nvPr>
            <p:ph type="sldNum" sz="quarter" idx="12"/>
          </p:nvPr>
        </p:nvSpPr>
        <p:spPr/>
        <p:txBody>
          <a:bodyPr rtlCol="0"/>
          <a:lstStyle>
            <a:lvl1pPr algn="r" rtl="0">
              <a:defRPr sz="1100"/>
            </a:lvl1pPr>
          </a:lstStyle>
          <a:p>
            <a:fld id="{81FEFA0A-2F20-4B60-98C6-5FFDA469AA1C}" type="slidenum">
              <a:rPr lang="it-IT" smtClean="0"/>
              <a:pPr/>
              <a:t>‹N›</a:t>
            </a:fld>
            <a:endParaRPr lang="it-IT" dirty="0"/>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293813" y="2057400"/>
            <a:ext cx="8458201" cy="2666999"/>
          </a:xfrm>
        </p:spPr>
        <p:txBody>
          <a:bodyPr rtlCol="0" anchor="b">
            <a:normAutofit/>
          </a:bodyPr>
          <a:lstStyle>
            <a:lvl1pPr algn="l" rtl="0">
              <a:defRPr sz="4800" b="0" i="0" cap="none" baseline="0"/>
            </a:lvl1pPr>
          </a:lstStyle>
          <a:p>
            <a:pPr rtl="0"/>
            <a:r>
              <a:rPr lang="it-IT"/>
              <a:t>Fare clic per modificare lo stile del titolo dello schema</a:t>
            </a:r>
            <a:endParaRPr lang="it-IT" dirty="0"/>
          </a:p>
        </p:txBody>
      </p:sp>
      <p:sp>
        <p:nvSpPr>
          <p:cNvPr id="3" name="Segnaposto testo 2"/>
          <p:cNvSpPr>
            <a:spLocks noGrp="1"/>
          </p:cNvSpPr>
          <p:nvPr>
            <p:ph type="body" idx="1"/>
          </p:nvPr>
        </p:nvSpPr>
        <p:spPr>
          <a:xfrm>
            <a:off x="1293813" y="4876800"/>
            <a:ext cx="8458201" cy="1143000"/>
          </a:xfrm>
        </p:spPr>
        <p:txBody>
          <a:bodyPr rtlCol="0" anchor="t">
            <a:normAutofit/>
          </a:bodyPr>
          <a:lstStyle>
            <a:lvl1pPr marL="0" indent="0" algn="l" rtl="0">
              <a:spcBef>
                <a:spcPts val="0"/>
              </a:spcBef>
              <a:buNone/>
              <a:defRPr sz="240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it-IT"/>
              <a:t>Fare clic per modificare gli stili del testo dello schema</a:t>
            </a:r>
          </a:p>
        </p:txBody>
      </p:sp>
      <p:sp>
        <p:nvSpPr>
          <p:cNvPr id="4" name="Segnaposto data 3"/>
          <p:cNvSpPr>
            <a:spLocks noGrp="1"/>
          </p:cNvSpPr>
          <p:nvPr>
            <p:ph type="dt" sz="half" idx="10"/>
          </p:nvPr>
        </p:nvSpPr>
        <p:spPr/>
        <p:txBody>
          <a:bodyPr rtlCol="0"/>
          <a:lstStyle>
            <a:lvl1pPr algn="l" rtl="0">
              <a:defRPr sz="1100"/>
            </a:lvl1pPr>
          </a:lstStyle>
          <a:p>
            <a:fld id="{00D52B1B-EF9B-4D48-8B7A-8CC1D2E53222}" type="datetime1">
              <a:rPr lang="it-IT" smtClean="0"/>
              <a:pPr/>
              <a:t>08/04/2025</a:t>
            </a:fld>
            <a:endParaRPr lang="it-IT" dirty="0"/>
          </a:p>
        </p:txBody>
      </p:sp>
      <p:sp>
        <p:nvSpPr>
          <p:cNvPr id="5" name="Segnaposto piè di pagina 4"/>
          <p:cNvSpPr>
            <a:spLocks noGrp="1"/>
          </p:cNvSpPr>
          <p:nvPr>
            <p:ph type="ftr" sz="quarter" idx="11"/>
          </p:nvPr>
        </p:nvSpPr>
        <p:spPr/>
        <p:txBody>
          <a:bodyPr rtlCol="0"/>
          <a:lstStyle>
            <a:lvl1pPr algn="ctr" rtl="0">
              <a:defRPr sz="1100"/>
            </a:lvl1pPr>
          </a:lstStyle>
          <a:p>
            <a:endParaRPr lang="it-IT" dirty="0"/>
          </a:p>
        </p:txBody>
      </p:sp>
      <p:sp>
        <p:nvSpPr>
          <p:cNvPr id="6" name="Segnaposto numero diapositiva 5"/>
          <p:cNvSpPr>
            <a:spLocks noGrp="1"/>
          </p:cNvSpPr>
          <p:nvPr>
            <p:ph type="sldNum" sz="quarter" idx="12"/>
          </p:nvPr>
        </p:nvSpPr>
        <p:spPr/>
        <p:txBody>
          <a:bodyPr rtlCol="0"/>
          <a:lstStyle>
            <a:lvl1pPr algn="r" rtl="0">
              <a:defRPr sz="1100"/>
            </a:lvl1pPr>
          </a:lstStyle>
          <a:p>
            <a:fld id="{81FEFA0A-2F20-4B60-98C6-5FFDA469AA1C}" type="slidenum">
              <a:rPr lang="it-IT" smtClean="0"/>
              <a:pPr/>
              <a:t>‹N›</a:t>
            </a:fld>
            <a:endParaRPr lang="it-IT" dirty="0"/>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contenuto 2"/>
          <p:cNvSpPr>
            <a:spLocks noGrp="1"/>
          </p:cNvSpPr>
          <p:nvPr>
            <p:ph sz="half" idx="1"/>
          </p:nvPr>
        </p:nvSpPr>
        <p:spPr>
          <a:xfrm>
            <a:off x="1293812" y="1676400"/>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contenuto 3"/>
          <p:cNvSpPr>
            <a:spLocks noGrp="1"/>
          </p:cNvSpPr>
          <p:nvPr>
            <p:ph sz="half" idx="2"/>
          </p:nvPr>
        </p:nvSpPr>
        <p:spPr>
          <a:xfrm>
            <a:off x="6202035" y="1676401"/>
            <a:ext cx="4700016" cy="4495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data 4"/>
          <p:cNvSpPr>
            <a:spLocks noGrp="1"/>
          </p:cNvSpPr>
          <p:nvPr>
            <p:ph type="dt" sz="half" idx="10"/>
          </p:nvPr>
        </p:nvSpPr>
        <p:spPr/>
        <p:txBody>
          <a:bodyPr rtlCol="0"/>
          <a:lstStyle>
            <a:lvl1pPr algn="l" rtl="0">
              <a:defRPr sz="1100"/>
            </a:lvl1pPr>
          </a:lstStyle>
          <a:p>
            <a:fld id="{F9CAD16A-E13E-47E4-8DAB-197EEA25605E}" type="datetime1">
              <a:rPr lang="it-IT" smtClean="0"/>
              <a:pPr/>
              <a:t>08/04/2025</a:t>
            </a:fld>
            <a:endParaRPr lang="it-IT" dirty="0"/>
          </a:p>
        </p:txBody>
      </p:sp>
      <p:sp>
        <p:nvSpPr>
          <p:cNvPr id="6" name="Segnaposto piè di pagina 5"/>
          <p:cNvSpPr>
            <a:spLocks noGrp="1"/>
          </p:cNvSpPr>
          <p:nvPr>
            <p:ph type="ftr" sz="quarter" idx="11"/>
          </p:nvPr>
        </p:nvSpPr>
        <p:spPr/>
        <p:txBody>
          <a:bodyPr rtlCol="0"/>
          <a:lstStyle>
            <a:lvl1pPr algn="ctr" rtl="0">
              <a:defRPr sz="1100"/>
            </a:lvl1pPr>
          </a:lstStyle>
          <a:p>
            <a:endParaRPr lang="it-IT" dirty="0"/>
          </a:p>
        </p:txBody>
      </p:sp>
      <p:sp>
        <p:nvSpPr>
          <p:cNvPr id="7" name="Segnaposto numero diapositiva 6"/>
          <p:cNvSpPr>
            <a:spLocks noGrp="1"/>
          </p:cNvSpPr>
          <p:nvPr>
            <p:ph type="sldNum" sz="quarter" idx="12"/>
          </p:nvPr>
        </p:nvSpPr>
        <p:spPr/>
        <p:txBody>
          <a:bodyPr rtlCol="0"/>
          <a:lstStyle>
            <a:lvl1pPr algn="r" rtl="0">
              <a:defRPr sz="1100"/>
            </a:lvl1pPr>
          </a:lstStyle>
          <a:p>
            <a:fld id="{81FEFA0A-2F20-4B60-98C6-5FFDA469AA1C}" type="slidenum">
              <a:rPr lang="it-IT" smtClean="0"/>
              <a:pPr/>
              <a:t>‹N›</a:t>
            </a:fld>
            <a:endParaRPr lang="it-IT" dirty="0"/>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lgn="l" rtl="0">
              <a:defRPr/>
            </a:lvl1pPr>
          </a:lstStyle>
          <a:p>
            <a:pPr rtl="0"/>
            <a:r>
              <a:rPr lang="it-IT"/>
              <a:t>Fare clic per modificare lo stile del titolo dello schema</a:t>
            </a:r>
            <a:endParaRPr lang="it-IT" dirty="0"/>
          </a:p>
        </p:txBody>
      </p:sp>
      <p:sp>
        <p:nvSpPr>
          <p:cNvPr id="3" name="Segnaposto testo 2"/>
          <p:cNvSpPr>
            <a:spLocks noGrp="1"/>
          </p:cNvSpPr>
          <p:nvPr>
            <p:ph type="body" idx="1"/>
          </p:nvPr>
        </p:nvSpPr>
        <p:spPr>
          <a:xfrm>
            <a:off x="1293813" y="1676399"/>
            <a:ext cx="4701142"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it-IT"/>
              <a:t>Fare clic per modificare gli stili del testo dello schema</a:t>
            </a:r>
          </a:p>
        </p:txBody>
      </p:sp>
      <p:sp>
        <p:nvSpPr>
          <p:cNvPr id="4" name="Segnaposto contenuto 3"/>
          <p:cNvSpPr>
            <a:spLocks noGrp="1"/>
          </p:cNvSpPr>
          <p:nvPr>
            <p:ph sz="half" idx="2"/>
          </p:nvPr>
        </p:nvSpPr>
        <p:spPr>
          <a:xfrm>
            <a:off x="1293813" y="2516457"/>
            <a:ext cx="4701142"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testo 4"/>
          <p:cNvSpPr>
            <a:spLocks noGrp="1"/>
          </p:cNvSpPr>
          <p:nvPr>
            <p:ph type="body" sz="quarter" idx="3"/>
          </p:nvPr>
        </p:nvSpPr>
        <p:spPr>
          <a:xfrm>
            <a:off x="6191754" y="1676399"/>
            <a:ext cx="4703259" cy="762001"/>
          </a:xfrm>
        </p:spPr>
        <p:txBody>
          <a:bodyPr rtlCol="0" anchor="ctr">
            <a:noAutofit/>
          </a:bodyPr>
          <a:lstStyle>
            <a:lvl1pPr marL="0" indent="0" algn="l" rtl="0">
              <a:spcBef>
                <a:spcPts val="0"/>
              </a:spcBef>
              <a:buNone/>
              <a:defRPr sz="2400" b="0"/>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it-IT"/>
              <a:t>Fare clic per modificare gli stili del testo dello schema</a:t>
            </a:r>
          </a:p>
        </p:txBody>
      </p:sp>
      <p:sp>
        <p:nvSpPr>
          <p:cNvPr id="6" name="Segnaposto contenuto 5"/>
          <p:cNvSpPr>
            <a:spLocks noGrp="1"/>
          </p:cNvSpPr>
          <p:nvPr>
            <p:ph sz="quarter" idx="4"/>
          </p:nvPr>
        </p:nvSpPr>
        <p:spPr>
          <a:xfrm>
            <a:off x="6191754" y="2516457"/>
            <a:ext cx="4703259" cy="3655743"/>
          </a:xfrm>
        </p:spPr>
        <p:txBody>
          <a:bodyPr rtlCol="0"/>
          <a:lstStyle>
            <a:lvl1pPr algn="l" rtl="0">
              <a:defRPr sz="2200"/>
            </a:lvl1pPr>
            <a:lvl2pPr algn="l" rtl="0">
              <a:defRPr sz="2000"/>
            </a:lvl2pPr>
            <a:lvl3pPr algn="l" rtl="0">
              <a:defRPr sz="1800"/>
            </a:lvl3pPr>
            <a:lvl4pPr algn="l" rtl="0">
              <a:defRPr sz="1600"/>
            </a:lvl4pPr>
            <a:lvl5pPr algn="l" rtl="0">
              <a:defRPr sz="1600"/>
            </a:lvl5pPr>
            <a:lvl6pPr marL="1600200" algn="l" rtl="0">
              <a:defRPr sz="1600"/>
            </a:lvl6pPr>
            <a:lvl7pPr marL="1874520" algn="l" rtl="0">
              <a:defRPr sz="1600"/>
            </a:lvl7pPr>
            <a:lvl8pPr marL="2148840" algn="l" rtl="0">
              <a:defRPr sz="1600"/>
            </a:lvl8pPr>
            <a:lvl9pPr marL="2423160" algn="l" rtl="0">
              <a:defRPr sz="16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7" name="Segnaposto data 6"/>
          <p:cNvSpPr>
            <a:spLocks noGrp="1"/>
          </p:cNvSpPr>
          <p:nvPr>
            <p:ph type="dt" sz="half" idx="10"/>
          </p:nvPr>
        </p:nvSpPr>
        <p:spPr/>
        <p:txBody>
          <a:bodyPr rtlCol="0"/>
          <a:lstStyle>
            <a:lvl1pPr algn="l" rtl="0">
              <a:defRPr sz="1100"/>
            </a:lvl1pPr>
          </a:lstStyle>
          <a:p>
            <a:fld id="{538B9406-06E7-4776-8C15-C75C02E1AB9F}" type="datetime1">
              <a:rPr lang="it-IT" smtClean="0"/>
              <a:pPr/>
              <a:t>08/04/2025</a:t>
            </a:fld>
            <a:endParaRPr lang="it-IT" dirty="0"/>
          </a:p>
        </p:txBody>
      </p:sp>
      <p:sp>
        <p:nvSpPr>
          <p:cNvPr id="8" name="Segnaposto piè di pagina 7"/>
          <p:cNvSpPr>
            <a:spLocks noGrp="1"/>
          </p:cNvSpPr>
          <p:nvPr>
            <p:ph type="ftr" sz="quarter" idx="11"/>
          </p:nvPr>
        </p:nvSpPr>
        <p:spPr/>
        <p:txBody>
          <a:bodyPr rtlCol="0"/>
          <a:lstStyle>
            <a:lvl1pPr algn="ctr" rtl="0">
              <a:defRPr sz="1100"/>
            </a:lvl1pPr>
          </a:lstStyle>
          <a:p>
            <a:endParaRPr lang="it-IT" dirty="0"/>
          </a:p>
        </p:txBody>
      </p:sp>
      <p:sp>
        <p:nvSpPr>
          <p:cNvPr id="9" name="Segnaposto numero diapositiva 8"/>
          <p:cNvSpPr>
            <a:spLocks noGrp="1"/>
          </p:cNvSpPr>
          <p:nvPr>
            <p:ph type="sldNum" sz="quarter" idx="12"/>
          </p:nvPr>
        </p:nvSpPr>
        <p:spPr/>
        <p:txBody>
          <a:bodyPr rtlCol="0"/>
          <a:lstStyle>
            <a:lvl1pPr algn="r" rtl="0">
              <a:defRPr sz="1100"/>
            </a:lvl1pPr>
          </a:lstStyle>
          <a:p>
            <a:fld id="{81FEFA0A-2F20-4B60-98C6-5FFDA469AA1C}" type="slidenum">
              <a:rPr lang="it-IT" smtClean="0"/>
              <a:pPr/>
              <a:t>‹N›</a:t>
            </a:fld>
            <a:endParaRPr lang="it-IT" dirty="0"/>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data 2"/>
          <p:cNvSpPr>
            <a:spLocks noGrp="1"/>
          </p:cNvSpPr>
          <p:nvPr>
            <p:ph type="dt" sz="half" idx="10"/>
          </p:nvPr>
        </p:nvSpPr>
        <p:spPr/>
        <p:txBody>
          <a:bodyPr rtlCol="0"/>
          <a:lstStyle>
            <a:lvl1pPr algn="l" rtl="0">
              <a:defRPr sz="1100"/>
            </a:lvl1pPr>
          </a:lstStyle>
          <a:p>
            <a:fld id="{F5D0C3D8-45F5-4B12-8416-21C570677B51}" type="datetime1">
              <a:rPr lang="it-IT" smtClean="0"/>
              <a:pPr/>
              <a:t>08/04/2025</a:t>
            </a:fld>
            <a:endParaRPr lang="it-IT" dirty="0"/>
          </a:p>
        </p:txBody>
      </p:sp>
      <p:sp>
        <p:nvSpPr>
          <p:cNvPr id="4" name="Segnaposto piè di pagina 3"/>
          <p:cNvSpPr>
            <a:spLocks noGrp="1"/>
          </p:cNvSpPr>
          <p:nvPr>
            <p:ph type="ftr" sz="quarter" idx="11"/>
          </p:nvPr>
        </p:nvSpPr>
        <p:spPr/>
        <p:txBody>
          <a:bodyPr rtlCol="0"/>
          <a:lstStyle>
            <a:lvl1pPr algn="ctr" rtl="0">
              <a:defRPr sz="1100"/>
            </a:lvl1pPr>
          </a:lstStyle>
          <a:p>
            <a:endParaRPr lang="it-IT" dirty="0"/>
          </a:p>
        </p:txBody>
      </p:sp>
      <p:sp>
        <p:nvSpPr>
          <p:cNvPr id="5" name="Segnaposto numero diapositiva 4"/>
          <p:cNvSpPr>
            <a:spLocks noGrp="1"/>
          </p:cNvSpPr>
          <p:nvPr>
            <p:ph type="sldNum" sz="quarter" idx="12"/>
          </p:nvPr>
        </p:nvSpPr>
        <p:spPr/>
        <p:txBody>
          <a:bodyPr rtlCol="0"/>
          <a:lstStyle>
            <a:lvl1pPr algn="r" rtl="0">
              <a:defRPr sz="1100"/>
            </a:lvl1pPr>
          </a:lstStyle>
          <a:p>
            <a:fld id="{81FEFA0A-2F20-4B60-98C6-5FFDA469AA1C}" type="slidenum">
              <a:rPr lang="it-IT" smtClean="0"/>
              <a:pPr/>
              <a:t>‹N›</a:t>
            </a:fld>
            <a:endParaRPr lang="it-IT" dirty="0"/>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algn="l" rtl="0">
              <a:defRPr sz="1100"/>
            </a:lvl1pPr>
          </a:lstStyle>
          <a:p>
            <a:fld id="{A416DC9B-CA5C-47B1-84ED-0B4F0E5C0D32}" type="datetime1">
              <a:rPr lang="it-IT" smtClean="0"/>
              <a:pPr/>
              <a:t>08/04/2025</a:t>
            </a:fld>
            <a:endParaRPr lang="it-IT" dirty="0"/>
          </a:p>
        </p:txBody>
      </p:sp>
      <p:sp>
        <p:nvSpPr>
          <p:cNvPr id="3" name="Segnaposto piè di pagina 2"/>
          <p:cNvSpPr>
            <a:spLocks noGrp="1"/>
          </p:cNvSpPr>
          <p:nvPr>
            <p:ph type="ftr" sz="quarter" idx="11"/>
          </p:nvPr>
        </p:nvSpPr>
        <p:spPr/>
        <p:txBody>
          <a:bodyPr rtlCol="0"/>
          <a:lstStyle>
            <a:lvl1pPr algn="ctr" rtl="0">
              <a:defRPr sz="1100"/>
            </a:lvl1pPr>
          </a:lstStyle>
          <a:p>
            <a:endParaRPr lang="it-IT" dirty="0"/>
          </a:p>
        </p:txBody>
      </p:sp>
      <p:sp>
        <p:nvSpPr>
          <p:cNvPr id="4" name="Segnaposto numero diapositiva 3"/>
          <p:cNvSpPr>
            <a:spLocks noGrp="1"/>
          </p:cNvSpPr>
          <p:nvPr>
            <p:ph type="sldNum" sz="quarter" idx="12"/>
          </p:nvPr>
        </p:nvSpPr>
        <p:spPr/>
        <p:txBody>
          <a:bodyPr rtlCol="0"/>
          <a:lstStyle>
            <a:lvl1pPr algn="r" rtl="0">
              <a:defRPr sz="1100"/>
            </a:lvl1pPr>
          </a:lstStyle>
          <a:p>
            <a:fld id="{81FEFA0A-2F20-4B60-98C6-5FFDA469AA1C}" type="slidenum">
              <a:rPr lang="it-IT" smtClean="0"/>
              <a:pPr/>
              <a:t>‹N›</a:t>
            </a:fld>
            <a:endParaRPr lang="it-IT" dirty="0"/>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770811" y="1676400"/>
            <a:ext cx="3810000" cy="2438400"/>
          </a:xfrm>
        </p:spPr>
        <p:txBody>
          <a:bodyPr rtlCol="0" anchor="b">
            <a:normAutofit/>
          </a:bodyPr>
          <a:lstStyle>
            <a:lvl1pPr algn="l" rtl="0">
              <a:defRPr sz="3200" b="0"/>
            </a:lvl1pPr>
          </a:lstStyle>
          <a:p>
            <a:pPr rtl="0"/>
            <a:r>
              <a:rPr lang="it-IT"/>
              <a:t>Fare clic per modificare lo stile del titolo dello schema</a:t>
            </a:r>
            <a:endParaRPr lang="it-IT" dirty="0"/>
          </a:p>
        </p:txBody>
      </p:sp>
      <p:sp>
        <p:nvSpPr>
          <p:cNvPr id="3" name="Segnaposto contenuto 2"/>
          <p:cNvSpPr>
            <a:spLocks noGrp="1"/>
          </p:cNvSpPr>
          <p:nvPr>
            <p:ph idx="1"/>
          </p:nvPr>
        </p:nvSpPr>
        <p:spPr>
          <a:xfrm>
            <a:off x="1293813" y="685800"/>
            <a:ext cx="6172200" cy="54864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testo 3"/>
          <p:cNvSpPr>
            <a:spLocks noGrp="1"/>
          </p:cNvSpPr>
          <p:nvPr>
            <p:ph type="body" sz="half" idx="2"/>
          </p:nvPr>
        </p:nvSpPr>
        <p:spPr>
          <a:xfrm>
            <a:off x="7770811"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it-IT"/>
              <a:t>Fare clic per modificare gli stili del testo dello schema</a:t>
            </a:r>
          </a:p>
        </p:txBody>
      </p:sp>
      <p:sp>
        <p:nvSpPr>
          <p:cNvPr id="5" name="Segnaposto data 4"/>
          <p:cNvSpPr>
            <a:spLocks noGrp="1"/>
          </p:cNvSpPr>
          <p:nvPr>
            <p:ph type="dt" sz="half" idx="10"/>
          </p:nvPr>
        </p:nvSpPr>
        <p:spPr/>
        <p:txBody>
          <a:bodyPr rtlCol="0"/>
          <a:lstStyle>
            <a:lvl1pPr algn="l" rtl="0">
              <a:defRPr sz="1100"/>
            </a:lvl1pPr>
          </a:lstStyle>
          <a:p>
            <a:fld id="{38BAB580-C962-4D4D-A211-FDD89A3A3966}" type="datetime1">
              <a:rPr lang="it-IT" smtClean="0"/>
              <a:pPr/>
              <a:t>08/04/2025</a:t>
            </a:fld>
            <a:endParaRPr lang="it-IT" dirty="0"/>
          </a:p>
        </p:txBody>
      </p:sp>
      <p:sp>
        <p:nvSpPr>
          <p:cNvPr id="6" name="Segnaposto piè di pagina 5"/>
          <p:cNvSpPr>
            <a:spLocks noGrp="1"/>
          </p:cNvSpPr>
          <p:nvPr>
            <p:ph type="ftr" sz="quarter" idx="11"/>
          </p:nvPr>
        </p:nvSpPr>
        <p:spPr/>
        <p:txBody>
          <a:bodyPr rtlCol="0"/>
          <a:lstStyle>
            <a:lvl1pPr algn="ctr" rtl="0">
              <a:defRPr sz="1100"/>
            </a:lvl1pPr>
          </a:lstStyle>
          <a:p>
            <a:endParaRPr lang="it-IT" dirty="0"/>
          </a:p>
        </p:txBody>
      </p:sp>
      <p:sp>
        <p:nvSpPr>
          <p:cNvPr id="7" name="Segnaposto numero diapositiva 6"/>
          <p:cNvSpPr>
            <a:spLocks noGrp="1"/>
          </p:cNvSpPr>
          <p:nvPr>
            <p:ph type="sldNum" sz="quarter" idx="12"/>
          </p:nvPr>
        </p:nvSpPr>
        <p:spPr/>
        <p:txBody>
          <a:bodyPr rtlCol="0"/>
          <a:lstStyle>
            <a:lvl1pPr algn="r" rtl="0">
              <a:defRPr sz="1100"/>
            </a:lvl1pPr>
          </a:lstStyle>
          <a:p>
            <a:fld id="{81FEFA0A-2F20-4B60-98C6-5FFDA469AA1C}" type="slidenum">
              <a:rPr lang="it-IT" smtClean="0"/>
              <a:pPr/>
              <a:t>‹N›</a:t>
            </a:fld>
            <a:endParaRPr lang="it-IT" dirty="0"/>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770812" y="1676400"/>
            <a:ext cx="3810000" cy="2438400"/>
          </a:xfrm>
        </p:spPr>
        <p:txBody>
          <a:bodyPr rtlCol="0" anchor="b">
            <a:noAutofit/>
          </a:bodyPr>
          <a:lstStyle>
            <a:lvl1pPr algn="l" rtl="0">
              <a:defRPr sz="3200" b="0"/>
            </a:lvl1pPr>
          </a:lstStyle>
          <a:p>
            <a:pPr rtl="0"/>
            <a:r>
              <a:rPr lang="it-IT"/>
              <a:t>Fare clic per modificare lo stile del titolo dello schema</a:t>
            </a:r>
            <a:endParaRPr lang="it-IT" dirty="0"/>
          </a:p>
        </p:txBody>
      </p:sp>
      <p:sp>
        <p:nvSpPr>
          <p:cNvPr id="3" name="Segnaposto immagine 2" descr="Segnaposto vuoto per aggiungere un'immagine. Fare clic sul segnaposto e selezionare l'immagine che si vuole aggiungere."/>
          <p:cNvSpPr>
            <a:spLocks noGrp="1"/>
          </p:cNvSpPr>
          <p:nvPr>
            <p:ph type="pic" idx="1"/>
          </p:nvPr>
        </p:nvSpPr>
        <p:spPr>
          <a:xfrm>
            <a:off x="1522412" y="0"/>
            <a:ext cx="5943601" cy="6858000"/>
          </a:xfr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it-IT"/>
              <a:t>Fare clic sull'icona per inserire un'immagine</a:t>
            </a:r>
            <a:endParaRPr lang="it-IT" dirty="0"/>
          </a:p>
        </p:txBody>
      </p:sp>
      <p:sp>
        <p:nvSpPr>
          <p:cNvPr id="4" name="Segnaposto testo 3"/>
          <p:cNvSpPr>
            <a:spLocks noGrp="1"/>
          </p:cNvSpPr>
          <p:nvPr>
            <p:ph type="body" sz="half" idx="2"/>
          </p:nvPr>
        </p:nvSpPr>
        <p:spPr>
          <a:xfrm>
            <a:off x="7770812" y="4191000"/>
            <a:ext cx="3810000" cy="1524000"/>
          </a:xfrm>
        </p:spPr>
        <p:txBody>
          <a:bodyPr rtlCol="0">
            <a:normAutofit/>
          </a:bodyPr>
          <a:lstStyle>
            <a:lvl1pPr marL="0" indent="0" algn="l" rtl="0">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it-IT"/>
              <a:t>Fare clic per modificare gli stili del testo dello schema</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ttangolo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 name="Segnaposto titolo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pPr rtl="0"/>
            <a:r>
              <a:rPr lang="it-IT" dirty="0"/>
              <a:t>Fare clic per modificare lo stile del titolo</a:t>
            </a:r>
          </a:p>
        </p:txBody>
      </p:sp>
      <p:sp>
        <p:nvSpPr>
          <p:cNvPr id="3" name="Segnaposto testo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rtl="0"/>
            <a:r>
              <a:rPr lang="it-IT" dirty="0"/>
              <a:t>Fare clic per modificare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4" name="Segnaposto data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rtl="0">
              <a:defRPr sz="1100">
                <a:solidFill>
                  <a:schemeClr val="tx1">
                    <a:lumMod val="90000"/>
                    <a:lumOff val="10000"/>
                  </a:schemeClr>
                </a:solidFill>
              </a:defRPr>
            </a:lvl1pPr>
          </a:lstStyle>
          <a:p>
            <a:fld id="{7DC0554D-AD7A-449F-A196-104823FFE4EF}" type="datetime1">
              <a:rPr lang="it-IT" smtClean="0"/>
              <a:pPr/>
              <a:t>08/04/2025</a:t>
            </a:fld>
            <a:endParaRPr lang="it-IT" dirty="0"/>
          </a:p>
        </p:txBody>
      </p:sp>
      <p:sp>
        <p:nvSpPr>
          <p:cNvPr id="5" name="Segnaposto piè di pagina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rtl="0">
              <a:defRPr sz="1100">
                <a:solidFill>
                  <a:schemeClr val="tx1">
                    <a:lumMod val="90000"/>
                    <a:lumOff val="10000"/>
                  </a:schemeClr>
                </a:solidFill>
              </a:defRPr>
            </a:lvl1pPr>
          </a:lstStyle>
          <a:p>
            <a:pPr rtl="0"/>
            <a:endParaRPr lang="it-IT" dirty="0"/>
          </a:p>
        </p:txBody>
      </p:sp>
      <p:sp>
        <p:nvSpPr>
          <p:cNvPr id="6" name="Segnaposto numero diapositiva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rtl="0">
              <a:defRPr sz="1100">
                <a:solidFill>
                  <a:schemeClr val="tx1">
                    <a:lumMod val="90000"/>
                    <a:lumOff val="10000"/>
                  </a:schemeClr>
                </a:solidFill>
              </a:defRPr>
            </a:lvl1pPr>
          </a:lstStyle>
          <a:p>
            <a:fld id="{81FEFA0A-2F20-4B60-98C6-5FFDA469AA1C}" type="slidenum">
              <a:rPr lang="it-IT" smtClean="0"/>
              <a:pPr/>
              <a:t>‹N›</a:t>
            </a:fld>
            <a:endParaRPr lang="it-IT" dirty="0"/>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ambiente.regione.emilia-romagna.it/parchi-natura2000/consultazione/enti-di-gestione/contatti"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8B45188F-7EEA-1196-3075-A4B62EC8EF66}"/>
              </a:ext>
            </a:extLst>
          </p:cNvPr>
          <p:cNvSpPr txBox="1">
            <a:spLocks/>
          </p:cNvSpPr>
          <p:nvPr/>
        </p:nvSpPr>
        <p:spPr>
          <a:xfrm>
            <a:off x="2684087" y="2348880"/>
            <a:ext cx="7827651" cy="15057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000" dirty="0"/>
              <a:t>PAESAGGIO NATURALE E SEMINATURALE PROTETTO «fiume Savio»</a:t>
            </a:r>
            <a:br>
              <a:rPr lang="it-IT" sz="4000" dirty="0"/>
            </a:br>
            <a:r>
              <a:rPr lang="it-IT" sz="4000" dirty="0"/>
              <a:t> </a:t>
            </a:r>
          </a:p>
        </p:txBody>
      </p:sp>
      <p:sp>
        <p:nvSpPr>
          <p:cNvPr id="5" name="Sottotitolo 2">
            <a:extLst>
              <a:ext uri="{FF2B5EF4-FFF2-40B4-BE49-F238E27FC236}">
                <a16:creationId xmlns:a16="http://schemas.microsoft.com/office/drawing/2014/main" id="{7F8FBE45-FBA0-9F30-2C37-42CDD1CB945C}"/>
              </a:ext>
            </a:extLst>
          </p:cNvPr>
          <p:cNvSpPr txBox="1">
            <a:spLocks/>
          </p:cNvSpPr>
          <p:nvPr/>
        </p:nvSpPr>
        <p:spPr>
          <a:xfrm>
            <a:off x="2684087" y="4845381"/>
            <a:ext cx="7926390" cy="20014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Euphemia"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9pPr>
          </a:lstStyle>
          <a:p>
            <a:pPr>
              <a:spcBef>
                <a:spcPts val="600"/>
              </a:spcBef>
            </a:pPr>
            <a:r>
              <a:rPr lang="it-IT" b="1" dirty="0"/>
              <a:t>Gianni Gregorio</a:t>
            </a:r>
          </a:p>
          <a:p>
            <a:pPr>
              <a:spcBef>
                <a:spcPts val="600"/>
              </a:spcBef>
            </a:pPr>
            <a:r>
              <a:rPr lang="it-IT" b="1" dirty="0"/>
              <a:t>Monica Palazzini </a:t>
            </a:r>
          </a:p>
          <a:p>
            <a:pPr>
              <a:spcBef>
                <a:spcPts val="600"/>
              </a:spcBef>
            </a:pPr>
            <a:r>
              <a:rPr lang="it-IT" b="1" dirty="0"/>
              <a:t>Maria Vittoria Biondi</a:t>
            </a:r>
          </a:p>
          <a:p>
            <a:pPr>
              <a:spcBef>
                <a:spcPts val="600"/>
              </a:spcBef>
            </a:pPr>
            <a:r>
              <a:rPr lang="it-IT" sz="2000" dirty="0"/>
              <a:t>Settore Aree protette, Foreste e Sviluppo zone montane</a:t>
            </a:r>
          </a:p>
        </p:txBody>
      </p:sp>
      <p:sp>
        <p:nvSpPr>
          <p:cNvPr id="6" name="CasellaDiTesto 5">
            <a:extLst>
              <a:ext uri="{FF2B5EF4-FFF2-40B4-BE49-F238E27FC236}">
                <a16:creationId xmlns:a16="http://schemas.microsoft.com/office/drawing/2014/main" id="{786C8587-D67B-ABA1-F4EA-EE6198FBE5C4}"/>
              </a:ext>
            </a:extLst>
          </p:cNvPr>
          <p:cNvSpPr txBox="1"/>
          <p:nvPr/>
        </p:nvSpPr>
        <p:spPr>
          <a:xfrm>
            <a:off x="8758708" y="188640"/>
            <a:ext cx="3606085" cy="707886"/>
          </a:xfrm>
          <a:prstGeom prst="rect">
            <a:avLst/>
          </a:prstGeom>
          <a:noFill/>
        </p:spPr>
        <p:txBody>
          <a:bodyPr wrap="square" rtlCol="0">
            <a:spAutoFit/>
          </a:bodyPr>
          <a:lstStyle/>
          <a:p>
            <a:r>
              <a:rPr lang="it-IT" sz="2000" dirty="0">
                <a:solidFill>
                  <a:schemeClr val="bg2">
                    <a:lumMod val="10000"/>
                  </a:schemeClr>
                </a:solidFill>
              </a:rPr>
              <a:t>Commissione assembleare</a:t>
            </a:r>
          </a:p>
          <a:p>
            <a:r>
              <a:rPr lang="it-IT" sz="2000" dirty="0">
                <a:solidFill>
                  <a:schemeClr val="bg2">
                    <a:lumMod val="10000"/>
                  </a:schemeClr>
                </a:solidFill>
              </a:rPr>
              <a:t>del 09/04/2025</a:t>
            </a:r>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E53EE-B047-58D6-472B-835486B0EFC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9C1905E-623E-AD1D-F251-94F27FAAF143}"/>
              </a:ext>
            </a:extLst>
          </p:cNvPr>
          <p:cNvSpPr>
            <a:spLocks noGrp="1"/>
          </p:cNvSpPr>
          <p:nvPr>
            <p:ph type="title"/>
          </p:nvPr>
        </p:nvSpPr>
        <p:spPr>
          <a:xfrm>
            <a:off x="981844" y="51192"/>
            <a:ext cx="6858002" cy="642992"/>
          </a:xfrm>
        </p:spPr>
        <p:txBody>
          <a:bodyPr/>
          <a:lstStyle/>
          <a:p>
            <a:r>
              <a:rPr lang="it-IT" b="1" dirty="0">
                <a:solidFill>
                  <a:schemeClr val="tx2"/>
                </a:solidFill>
              </a:rPr>
              <a:t>FINALITÀ</a:t>
            </a:r>
          </a:p>
        </p:txBody>
      </p:sp>
      <p:sp>
        <p:nvSpPr>
          <p:cNvPr id="4" name="CasellaDiTesto 3">
            <a:extLst>
              <a:ext uri="{FF2B5EF4-FFF2-40B4-BE49-F238E27FC236}">
                <a16:creationId xmlns:a16="http://schemas.microsoft.com/office/drawing/2014/main" id="{E6A31C79-205C-83F9-32FF-625B6460E8C4}"/>
              </a:ext>
            </a:extLst>
          </p:cNvPr>
          <p:cNvSpPr txBox="1"/>
          <p:nvPr/>
        </p:nvSpPr>
        <p:spPr>
          <a:xfrm>
            <a:off x="765820" y="841504"/>
            <a:ext cx="11017224" cy="5991384"/>
          </a:xfrm>
          <a:prstGeom prst="rect">
            <a:avLst/>
          </a:prstGeom>
          <a:noFill/>
        </p:spPr>
        <p:txBody>
          <a:bodyPr wrap="square">
            <a:spAutoFit/>
          </a:bodyPr>
          <a:lstStyle/>
          <a:p>
            <a:pPr marL="285750" lvl="0" indent="-285750" algn="just">
              <a:lnSpc>
                <a:spcPts val="2000"/>
              </a:lnSpc>
              <a:buClr>
                <a:schemeClr val="bg2">
                  <a:lumMod val="25000"/>
                </a:schemeClr>
              </a:buClr>
              <a:buFont typeface="Wingdings" panose="05000000000000000000" pitchFamily="2" charset="2"/>
              <a:buChar char="§"/>
            </a:pPr>
            <a:r>
              <a:rPr lang="it-IT" sz="2000" dirty="0">
                <a:latin typeface="+mj-lt"/>
                <a:ea typeface="+mj-ea"/>
                <a:cs typeface="+mj-cs"/>
              </a:rPr>
              <a:t>Tutela e riqualificazione dell’ecosistema fluviale</a:t>
            </a:r>
          </a:p>
          <a:p>
            <a:pPr marL="285750" indent="-285750" algn="just">
              <a:lnSpc>
                <a:spcPts val="2000"/>
              </a:lnSpc>
              <a:buClr>
                <a:schemeClr val="bg2">
                  <a:lumMod val="25000"/>
                </a:schemeClr>
              </a:buClr>
              <a:buFont typeface="Wingdings" panose="05000000000000000000" pitchFamily="2" charset="2"/>
              <a:buChar char="§"/>
            </a:pPr>
            <a:endParaRPr lang="it-IT" sz="2000" dirty="0">
              <a:latin typeface="+mj-lt"/>
              <a:ea typeface="+mj-ea"/>
              <a:cs typeface="+mj-cs"/>
            </a:endParaRPr>
          </a:p>
          <a:p>
            <a:pPr marL="285750" lvl="0" indent="-285750" algn="just">
              <a:lnSpc>
                <a:spcPts val="2000"/>
              </a:lnSpc>
              <a:buClr>
                <a:schemeClr val="bg2">
                  <a:lumMod val="25000"/>
                </a:schemeClr>
              </a:buClr>
              <a:buFont typeface="Wingdings" panose="05000000000000000000" pitchFamily="2" charset="2"/>
              <a:buChar char="§"/>
            </a:pPr>
            <a:r>
              <a:rPr lang="it-IT" sz="2000" dirty="0">
                <a:latin typeface="+mj-lt"/>
                <a:ea typeface="+mj-ea"/>
                <a:cs typeface="+mj-cs"/>
              </a:rPr>
              <a:t>Conservazione/incremento della biodiversità, attraverso la tutela delle specie animali e vegetali, dei sistemi ecologici e degli habitat naturali e seminaturali</a:t>
            </a:r>
          </a:p>
          <a:p>
            <a:pPr marL="285750" indent="-285750" algn="just">
              <a:lnSpc>
                <a:spcPts val="2000"/>
              </a:lnSpc>
              <a:buClr>
                <a:schemeClr val="bg2">
                  <a:lumMod val="25000"/>
                </a:schemeClr>
              </a:buClr>
              <a:buFont typeface="Wingdings" panose="05000000000000000000" pitchFamily="2" charset="2"/>
              <a:buChar char="§"/>
            </a:pPr>
            <a:endParaRPr lang="it-IT" sz="2000" dirty="0">
              <a:latin typeface="+mj-lt"/>
              <a:ea typeface="+mj-ea"/>
              <a:cs typeface="+mj-cs"/>
            </a:endParaRPr>
          </a:p>
          <a:p>
            <a:pPr marL="285750" lvl="0" indent="-285750" algn="just">
              <a:lnSpc>
                <a:spcPts val="2000"/>
              </a:lnSpc>
              <a:buClr>
                <a:schemeClr val="bg2">
                  <a:lumMod val="25000"/>
                </a:schemeClr>
              </a:buClr>
              <a:buFont typeface="Wingdings" panose="05000000000000000000" pitchFamily="2" charset="2"/>
              <a:buChar char="§"/>
            </a:pPr>
            <a:r>
              <a:rPr lang="it-IT" sz="2000" dirty="0">
                <a:latin typeface="+mj-lt"/>
                <a:ea typeface="+mj-ea"/>
                <a:cs typeface="+mj-cs"/>
              </a:rPr>
              <a:t>Tutela e riqualificazione dei valori storico-culturali del paesaggio rurale</a:t>
            </a:r>
          </a:p>
          <a:p>
            <a:pPr marL="285750" indent="-285750" algn="just">
              <a:lnSpc>
                <a:spcPts val="2000"/>
              </a:lnSpc>
              <a:buClr>
                <a:schemeClr val="bg2">
                  <a:lumMod val="25000"/>
                </a:schemeClr>
              </a:buClr>
              <a:buFont typeface="Wingdings" panose="05000000000000000000" pitchFamily="2" charset="2"/>
              <a:buChar char="§"/>
            </a:pPr>
            <a:endParaRPr lang="it-IT" sz="2000" dirty="0">
              <a:latin typeface="+mj-lt"/>
              <a:ea typeface="+mj-ea"/>
              <a:cs typeface="+mj-cs"/>
            </a:endParaRPr>
          </a:p>
          <a:p>
            <a:pPr marL="285750" lvl="0" indent="-285750" algn="just">
              <a:lnSpc>
                <a:spcPts val="2000"/>
              </a:lnSpc>
              <a:buClr>
                <a:schemeClr val="bg2">
                  <a:lumMod val="25000"/>
                </a:schemeClr>
              </a:buClr>
              <a:buFont typeface="Wingdings" panose="05000000000000000000" pitchFamily="2" charset="2"/>
              <a:buChar char="§"/>
            </a:pPr>
            <a:r>
              <a:rPr lang="it-IT" sz="2000" dirty="0">
                <a:latin typeface="+mj-lt"/>
                <a:ea typeface="+mj-ea"/>
                <a:cs typeface="+mj-cs"/>
              </a:rPr>
              <a:t>Promozione di attività sostenibili ed ecocompatibili con particolare riferimento all’agricoltura biologica e alla definizione di buone pratiche per l’uso di questo territorio</a:t>
            </a:r>
          </a:p>
          <a:p>
            <a:pPr marL="285750" indent="-285750" algn="just">
              <a:lnSpc>
                <a:spcPts val="2000"/>
              </a:lnSpc>
              <a:buClr>
                <a:schemeClr val="bg2">
                  <a:lumMod val="25000"/>
                </a:schemeClr>
              </a:buClr>
              <a:buFont typeface="Wingdings" panose="05000000000000000000" pitchFamily="2" charset="2"/>
              <a:buChar char="§"/>
            </a:pPr>
            <a:endParaRPr lang="it-IT" sz="2000" dirty="0">
              <a:latin typeface="+mj-lt"/>
              <a:ea typeface="+mj-ea"/>
              <a:cs typeface="+mj-cs"/>
            </a:endParaRPr>
          </a:p>
          <a:p>
            <a:pPr marL="285750" lvl="0" indent="-285750" algn="just">
              <a:lnSpc>
                <a:spcPts val="2000"/>
              </a:lnSpc>
              <a:buClr>
                <a:schemeClr val="bg2">
                  <a:lumMod val="25000"/>
                </a:schemeClr>
              </a:buClr>
              <a:buFont typeface="Wingdings" panose="05000000000000000000" pitchFamily="2" charset="2"/>
              <a:buChar char="§"/>
            </a:pPr>
            <a:r>
              <a:rPr lang="it-IT" sz="2000" dirty="0">
                <a:latin typeface="+mj-lt"/>
                <a:ea typeface="+mj-ea"/>
                <a:cs typeface="+mj-cs"/>
              </a:rPr>
              <a:t>Promozione del territorio finalizzata alla diffusione dei valori culturali, ecologici e ambientali e a un turismo lento</a:t>
            </a:r>
          </a:p>
          <a:p>
            <a:pPr marL="285750" lvl="0" indent="-285750" algn="just">
              <a:lnSpc>
                <a:spcPts val="2000"/>
              </a:lnSpc>
              <a:buClr>
                <a:schemeClr val="bg2">
                  <a:lumMod val="25000"/>
                </a:schemeClr>
              </a:buClr>
              <a:buFont typeface="Wingdings" panose="05000000000000000000" pitchFamily="2" charset="2"/>
              <a:buChar char="§"/>
            </a:pPr>
            <a:endParaRPr lang="it-IT" sz="2000" dirty="0">
              <a:latin typeface="+mj-lt"/>
              <a:ea typeface="+mj-ea"/>
              <a:cs typeface="+mj-cs"/>
            </a:endParaRPr>
          </a:p>
          <a:p>
            <a:pPr marL="285750" lvl="0" indent="-285750" algn="just">
              <a:lnSpc>
                <a:spcPts val="2000"/>
              </a:lnSpc>
              <a:buClr>
                <a:schemeClr val="bg2">
                  <a:lumMod val="25000"/>
                </a:schemeClr>
              </a:buClr>
              <a:buFont typeface="Wingdings" panose="05000000000000000000" pitchFamily="2" charset="2"/>
              <a:buChar char="§"/>
            </a:pPr>
            <a:r>
              <a:rPr lang="it-IT" sz="2000" dirty="0">
                <a:latin typeface="+mj-lt"/>
                <a:ea typeface="+mj-ea"/>
                <a:cs typeface="+mj-cs"/>
              </a:rPr>
              <a:t>Ampliamento della fascia di pertinenza fluviale</a:t>
            </a:r>
          </a:p>
          <a:p>
            <a:pPr marL="285750" indent="-285750" algn="just">
              <a:lnSpc>
                <a:spcPts val="2000"/>
              </a:lnSpc>
              <a:buClr>
                <a:schemeClr val="bg2">
                  <a:lumMod val="25000"/>
                </a:schemeClr>
              </a:buClr>
              <a:buFont typeface="Wingdings" panose="05000000000000000000" pitchFamily="2" charset="2"/>
              <a:buChar char="§"/>
            </a:pPr>
            <a:endParaRPr lang="it-IT" sz="2000" dirty="0">
              <a:latin typeface="+mj-lt"/>
              <a:ea typeface="+mj-ea"/>
              <a:cs typeface="+mj-cs"/>
            </a:endParaRPr>
          </a:p>
          <a:p>
            <a:pPr marL="285750" lvl="0" indent="-285750" algn="just">
              <a:lnSpc>
                <a:spcPts val="2000"/>
              </a:lnSpc>
              <a:buClr>
                <a:schemeClr val="bg2">
                  <a:lumMod val="25000"/>
                </a:schemeClr>
              </a:buClr>
              <a:buFont typeface="Wingdings" panose="05000000000000000000" pitchFamily="2" charset="2"/>
              <a:buChar char="§"/>
            </a:pPr>
            <a:r>
              <a:rPr lang="it-IT" sz="2000" dirty="0">
                <a:latin typeface="+mj-lt"/>
                <a:ea typeface="+mj-ea"/>
                <a:cs typeface="+mj-cs"/>
              </a:rPr>
              <a:t>Recupero delle aree interessate da attività estrattive o da altri interventi antropici invasivi all’interno dell’alveo fluviale</a:t>
            </a:r>
          </a:p>
          <a:p>
            <a:pPr marL="285750" indent="-285750" algn="just">
              <a:lnSpc>
                <a:spcPts val="2000"/>
              </a:lnSpc>
              <a:buClr>
                <a:schemeClr val="bg2">
                  <a:lumMod val="25000"/>
                </a:schemeClr>
              </a:buClr>
              <a:buFont typeface="Wingdings" panose="05000000000000000000" pitchFamily="2" charset="2"/>
              <a:buChar char="§"/>
            </a:pPr>
            <a:endParaRPr lang="it-IT" sz="2000" dirty="0">
              <a:latin typeface="+mj-lt"/>
              <a:ea typeface="+mj-ea"/>
              <a:cs typeface="+mj-cs"/>
            </a:endParaRPr>
          </a:p>
          <a:p>
            <a:pPr marL="285750" lvl="0" indent="-285750" algn="just">
              <a:lnSpc>
                <a:spcPts val="2000"/>
              </a:lnSpc>
              <a:buClr>
                <a:schemeClr val="bg2">
                  <a:lumMod val="25000"/>
                </a:schemeClr>
              </a:buClr>
              <a:buFont typeface="Wingdings" panose="05000000000000000000" pitchFamily="2" charset="2"/>
              <a:buChar char="§"/>
            </a:pPr>
            <a:r>
              <a:rPr lang="it-IT" sz="2000" dirty="0">
                <a:latin typeface="+mj-lt"/>
                <a:ea typeface="+mj-ea"/>
                <a:cs typeface="+mj-cs"/>
              </a:rPr>
              <a:t>Corridoio ecologico</a:t>
            </a:r>
          </a:p>
          <a:p>
            <a:pPr marL="285750" indent="-285750" algn="just">
              <a:lnSpc>
                <a:spcPts val="2000"/>
              </a:lnSpc>
              <a:buFont typeface="Wingdings" panose="05000000000000000000" pitchFamily="2" charset="2"/>
              <a:buChar char="§"/>
            </a:pPr>
            <a:endParaRPr lang="it-IT" sz="2000" dirty="0">
              <a:latin typeface="+mj-lt"/>
              <a:ea typeface="+mj-ea"/>
              <a:cs typeface="+mj-cs"/>
            </a:endParaRPr>
          </a:p>
          <a:p>
            <a:pPr marL="285750" lvl="0" indent="-285750" algn="just">
              <a:lnSpc>
                <a:spcPts val="2000"/>
              </a:lnSpc>
              <a:buFont typeface="Wingdings" panose="05000000000000000000" pitchFamily="2" charset="2"/>
              <a:buChar char="§"/>
            </a:pPr>
            <a:r>
              <a:rPr lang="it-IT" sz="2000" dirty="0">
                <a:latin typeface="+mj-lt"/>
                <a:ea typeface="+mj-ea"/>
                <a:cs typeface="+mj-cs"/>
              </a:rPr>
              <a:t>Viabilità e fruizione</a:t>
            </a:r>
          </a:p>
          <a:p>
            <a:pPr marL="285750" indent="-285750" algn="just">
              <a:lnSpc>
                <a:spcPts val="2000"/>
              </a:lnSpc>
              <a:buFont typeface="Wingdings" panose="05000000000000000000" pitchFamily="2" charset="2"/>
              <a:buChar char="§"/>
            </a:pPr>
            <a:endParaRPr lang="it-IT" sz="2000" dirty="0">
              <a:latin typeface="+mj-lt"/>
              <a:ea typeface="+mj-ea"/>
              <a:cs typeface="+mj-cs"/>
            </a:endParaRPr>
          </a:p>
          <a:p>
            <a:pPr marL="285750" lvl="0" indent="-285750" algn="just">
              <a:lnSpc>
                <a:spcPts val="2000"/>
              </a:lnSpc>
              <a:buFont typeface="Wingdings" panose="05000000000000000000" pitchFamily="2" charset="2"/>
              <a:buChar char="§"/>
            </a:pPr>
            <a:r>
              <a:rPr lang="it-IT" sz="2000" dirty="0">
                <a:latin typeface="+mj-lt"/>
                <a:ea typeface="+mj-ea"/>
                <a:cs typeface="+mj-cs"/>
              </a:rPr>
              <a:t>Gestione unitaria e coordinata</a:t>
            </a:r>
          </a:p>
        </p:txBody>
      </p:sp>
    </p:spTree>
    <p:extLst>
      <p:ext uri="{BB962C8B-B14F-4D97-AF65-F5344CB8AC3E}">
        <p14:creationId xmlns:p14="http://schemas.microsoft.com/office/powerpoint/2010/main" val="375864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094DB-489C-4865-915F-3B30EDF39D8D}"/>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3371CB27-7BB0-E58E-19B7-1435FB324103}"/>
              </a:ext>
            </a:extLst>
          </p:cNvPr>
          <p:cNvSpPr/>
          <p:nvPr/>
        </p:nvSpPr>
        <p:spPr>
          <a:xfrm>
            <a:off x="1193228" y="116632"/>
            <a:ext cx="9601200" cy="687288"/>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3600" b="1" kern="1200" dirty="0">
                <a:solidFill>
                  <a:schemeClr val="tx2"/>
                </a:solidFill>
                <a:latin typeface="+mj-lt"/>
                <a:ea typeface="+mj-ea"/>
                <a:cs typeface="+mj-cs"/>
              </a:rPr>
              <a:t>ALCUNI OBIETTIVI GESTIONALI SPECIFICI</a:t>
            </a:r>
          </a:p>
        </p:txBody>
      </p:sp>
      <p:sp>
        <p:nvSpPr>
          <p:cNvPr id="3" name="Rettangolo 2">
            <a:extLst>
              <a:ext uri="{FF2B5EF4-FFF2-40B4-BE49-F238E27FC236}">
                <a16:creationId xmlns:a16="http://schemas.microsoft.com/office/drawing/2014/main" id="{B6D0876E-6520-4EC3-A7E0-FF2773CA6CC5}"/>
              </a:ext>
            </a:extLst>
          </p:cNvPr>
          <p:cNvSpPr/>
          <p:nvPr/>
        </p:nvSpPr>
        <p:spPr>
          <a:xfrm>
            <a:off x="1293812" y="1052736"/>
            <a:ext cx="5952728" cy="5472608"/>
          </a:xfrm>
          <a:prstGeom prst="rect">
            <a:avLst/>
          </a:prstGeom>
        </p:spPr>
        <p:txBody>
          <a:bodyPr vert="horz" lIns="91440" tIns="45720" rIns="91440" bIns="45720" rtlCol="0">
            <a:normAutofit lnSpcReduction="10000"/>
          </a:bodyPr>
          <a:lstStyle/>
          <a:p>
            <a:pPr marL="223838" indent="-228600">
              <a:lnSpc>
                <a:spcPct val="90000"/>
              </a:lnSpc>
              <a:spcBef>
                <a:spcPts val="1600"/>
              </a:spcBef>
              <a:buFont typeface="Arial" pitchFamily="34" charset="0"/>
              <a:buChar char="•"/>
            </a:pPr>
            <a:r>
              <a:rPr lang="it-IT" dirty="0">
                <a:effectLst/>
              </a:rPr>
              <a:t>Accorpamento al patrimonio pubblico delle aree oggetto di attività estrattive e gestione delle stesse con finalità di tipo naturalistico ed idraulico.</a:t>
            </a:r>
          </a:p>
          <a:p>
            <a:pPr marL="223838" indent="-228600">
              <a:lnSpc>
                <a:spcPct val="90000"/>
              </a:lnSpc>
              <a:spcBef>
                <a:spcPts val="1600"/>
              </a:spcBef>
              <a:buFont typeface="Arial" pitchFamily="34" charset="0"/>
              <a:buChar char="•"/>
            </a:pPr>
            <a:r>
              <a:rPr lang="it-IT" dirty="0">
                <a:effectLst/>
              </a:rPr>
              <a:t>Garantire la funzionalità estesa di corridoio ecologico rimuovendo le discontinuità e le barriere ecologiche anche nell’alveo.</a:t>
            </a:r>
            <a:endParaRPr lang="it-IT" dirty="0"/>
          </a:p>
          <a:p>
            <a:pPr marL="223838" indent="-228600">
              <a:lnSpc>
                <a:spcPct val="90000"/>
              </a:lnSpc>
              <a:spcBef>
                <a:spcPts val="1600"/>
              </a:spcBef>
              <a:buFont typeface="Arial" pitchFamily="34" charset="0"/>
              <a:buChar char="•"/>
            </a:pPr>
            <a:r>
              <a:rPr lang="it-IT" dirty="0">
                <a:effectLst/>
              </a:rPr>
              <a:t>Miglioramento della rete viabile di mobilità lenta (piedi, bicicletta, cavallo) e delle infrastrutture associate (guadi, segnaletica, punti ristoro ecc.) per una fruizione estesa e sostenibile di questi territori che tenga conto della conservazione degli habitat e delle altre risorse naturali.</a:t>
            </a:r>
          </a:p>
          <a:p>
            <a:pPr marL="223838" indent="-228600">
              <a:lnSpc>
                <a:spcPct val="90000"/>
              </a:lnSpc>
              <a:spcBef>
                <a:spcPts val="1600"/>
              </a:spcBef>
              <a:buFont typeface="Arial" pitchFamily="34" charset="0"/>
              <a:buChar char="•"/>
              <a:tabLst>
                <a:tab pos="228600" algn="l"/>
              </a:tabLst>
            </a:pPr>
            <a:r>
              <a:rPr lang="it-IT" dirty="0">
                <a:effectLst/>
              </a:rPr>
              <a:t>Mantenimento o recupero delle attività tradizionali controllate e promozione delle attività agricole eco-compatibili (che adottano le procedure di produzione biologica o produzione integrata), tipiche e di qualità.</a:t>
            </a:r>
          </a:p>
          <a:p>
            <a:pPr marL="223838" indent="-228600">
              <a:lnSpc>
                <a:spcPct val="90000"/>
              </a:lnSpc>
              <a:spcBef>
                <a:spcPts val="1600"/>
              </a:spcBef>
              <a:buFont typeface="Arial" pitchFamily="34" charset="0"/>
              <a:buChar char="•"/>
            </a:pPr>
            <a:r>
              <a:rPr lang="it-IT" dirty="0">
                <a:effectLst/>
              </a:rPr>
              <a:t>Attività finalizzate a promuovere una corretta percezione della ritrovata naturalità del paesaggio fluviale, rivolta ai cittadini ed ai portatori di interesse.</a:t>
            </a:r>
          </a:p>
          <a:p>
            <a:pPr marL="223838" indent="-228600">
              <a:lnSpc>
                <a:spcPct val="90000"/>
              </a:lnSpc>
              <a:spcBef>
                <a:spcPts val="1600"/>
              </a:spcBef>
              <a:buFont typeface="Arial" pitchFamily="34" charset="0"/>
              <a:buChar char="•"/>
              <a:tabLst>
                <a:tab pos="228600" algn="l"/>
              </a:tabLst>
            </a:pPr>
            <a:endParaRPr lang="it-IT" sz="1300" dirty="0">
              <a:effectLst/>
            </a:endParaRPr>
          </a:p>
          <a:p>
            <a:pPr marL="223838" indent="-228600">
              <a:lnSpc>
                <a:spcPct val="90000"/>
              </a:lnSpc>
              <a:spcBef>
                <a:spcPts val="1600"/>
              </a:spcBef>
              <a:buFont typeface="Arial" pitchFamily="34" charset="0"/>
              <a:buChar char="•"/>
            </a:pPr>
            <a:endParaRPr lang="it-IT" sz="1300" dirty="0">
              <a:effectLst/>
            </a:endParaRPr>
          </a:p>
        </p:txBody>
      </p:sp>
      <p:pic>
        <p:nvPicPr>
          <p:cNvPr id="5" name="Immagine 4">
            <a:extLst>
              <a:ext uri="{FF2B5EF4-FFF2-40B4-BE49-F238E27FC236}">
                <a16:creationId xmlns:a16="http://schemas.microsoft.com/office/drawing/2014/main" id="{661486EE-9922-0139-8038-B784B0562146}"/>
              </a:ext>
            </a:extLst>
          </p:cNvPr>
          <p:cNvPicPr>
            <a:picLocks noChangeAspect="1"/>
          </p:cNvPicPr>
          <p:nvPr/>
        </p:nvPicPr>
        <p:blipFill>
          <a:blip r:embed="rId3"/>
          <a:stretch>
            <a:fillRect/>
          </a:stretch>
        </p:blipFill>
        <p:spPr>
          <a:xfrm>
            <a:off x="7488809" y="1916832"/>
            <a:ext cx="4700016" cy="3534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67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37E28-1A3A-BB9D-BFC5-DA6A92FAA9EA}"/>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B14E0805-4E6A-01DF-8914-80CD039FA1CE}"/>
              </a:ext>
            </a:extLst>
          </p:cNvPr>
          <p:cNvSpPr txBox="1"/>
          <p:nvPr/>
        </p:nvSpPr>
        <p:spPr>
          <a:xfrm>
            <a:off x="837828" y="980728"/>
            <a:ext cx="11017224" cy="5262979"/>
          </a:xfrm>
          <a:prstGeom prst="rect">
            <a:avLst/>
          </a:prstGeom>
          <a:noFill/>
        </p:spPr>
        <p:txBody>
          <a:bodyPr wrap="square">
            <a:spAutoFit/>
          </a:bodyPr>
          <a:lstStyle/>
          <a:p>
            <a:r>
              <a:rPr lang="it-IT" sz="2100" dirty="0">
                <a:latin typeface="+mj-lt"/>
                <a:ea typeface="+mj-ea"/>
                <a:cs typeface="+mj-cs"/>
              </a:rPr>
              <a:t>L’individuazione del Paesaggio Naturale e Seminaturale Protetto, </a:t>
            </a:r>
            <a:r>
              <a:rPr lang="it-IT" sz="2100" b="1" dirty="0">
                <a:solidFill>
                  <a:schemeClr val="tx2"/>
                </a:solidFill>
                <a:latin typeface="+mj-lt"/>
                <a:ea typeface="+mj-ea"/>
                <a:cs typeface="+mj-cs"/>
              </a:rPr>
              <a:t>non comporta vincoli </a:t>
            </a:r>
            <a:r>
              <a:rPr lang="it-IT" sz="2100" dirty="0">
                <a:latin typeface="+mj-lt"/>
                <a:ea typeface="+mj-ea"/>
                <a:cs typeface="+mj-cs"/>
              </a:rPr>
              <a:t>aggiuntivi per le aree ricomprese all’interno del perimetro. </a:t>
            </a:r>
          </a:p>
          <a:p>
            <a:endParaRPr lang="it-IT" sz="2100" dirty="0">
              <a:latin typeface="+mj-lt"/>
              <a:ea typeface="+mj-ea"/>
              <a:cs typeface="+mj-cs"/>
            </a:endParaRPr>
          </a:p>
          <a:p>
            <a:r>
              <a:rPr lang="it-IT" sz="2100" dirty="0">
                <a:latin typeface="+mj-lt"/>
                <a:ea typeface="+mj-ea"/>
                <a:cs typeface="+mj-cs"/>
              </a:rPr>
              <a:t>Gli ambiti individuati sono soggetti:</a:t>
            </a:r>
          </a:p>
          <a:p>
            <a:pPr marL="342900" indent="-342900">
              <a:buFont typeface="Arial" panose="020B0604020202020204" pitchFamily="34" charset="0"/>
              <a:buChar char="•"/>
            </a:pPr>
            <a:r>
              <a:rPr lang="it-IT" sz="2100" dirty="0">
                <a:latin typeface="+mj-lt"/>
                <a:ea typeface="+mj-ea"/>
                <a:cs typeface="+mj-cs"/>
              </a:rPr>
              <a:t>alle disposizioni del D. Lgs. 42/2004 “Codice dei beni culturali e del paesaggio” che subordina la possibilità di intervenire nelle aree poste entro i 150 m dal fiume alla necessità di autorizzazione paesaggistica. </a:t>
            </a:r>
          </a:p>
          <a:p>
            <a:pPr marL="342900" indent="-342900">
              <a:buFont typeface="Arial" panose="020B0604020202020204" pitchFamily="34" charset="0"/>
              <a:buChar char="•"/>
            </a:pPr>
            <a:r>
              <a:rPr lang="it-IT" sz="2100" dirty="0">
                <a:latin typeface="+mj-lt"/>
                <a:ea typeface="+mj-ea"/>
                <a:cs typeface="+mj-cs"/>
              </a:rPr>
              <a:t>dal momento che il perimetro si assesta, in linea di massima, sui confini individuati dal Piano Territoriale di Coordinamento Provinciale (PTCP) come art. 17 “Zone di tutela dei caratteri ambientali di laghi, bacini e corsi d’acqua”, le trasformazioni sono regolate dalle norme del piano provinciale. </a:t>
            </a:r>
          </a:p>
          <a:p>
            <a:pPr marL="342900" indent="-342900">
              <a:buFont typeface="Arial" panose="020B0604020202020204" pitchFamily="34" charset="0"/>
              <a:buChar char="•"/>
            </a:pPr>
            <a:r>
              <a:rPr lang="it-IT" sz="2100" dirty="0">
                <a:latin typeface="+mj-lt"/>
                <a:ea typeface="+mj-ea"/>
                <a:cs typeface="+mj-cs"/>
              </a:rPr>
              <a:t>il Piano Urbanistico Generale (PUG) del Comune di Cesena riprende e fa proprie le tutele del PTCP. </a:t>
            </a:r>
          </a:p>
          <a:p>
            <a:pPr marL="342900" indent="-342900">
              <a:buFont typeface="Arial" panose="020B0604020202020204" pitchFamily="34" charset="0"/>
              <a:buChar char="•"/>
            </a:pPr>
            <a:r>
              <a:rPr lang="it-IT" sz="2100" dirty="0">
                <a:latin typeface="+mj-lt"/>
                <a:ea typeface="+mj-ea"/>
                <a:cs typeface="+mj-cs"/>
              </a:rPr>
              <a:t>nelle aree del Paesaggio che ricadono all’interno del perimetro della Zona Speciale di Conservazione IT4080014 “Rio Mattero, Rio Cuneo”, l’attuazione degli interventi continua ad essere subordinata alla Valutazione di Incidenza Ambientale.</a:t>
            </a:r>
          </a:p>
        </p:txBody>
      </p:sp>
      <p:sp>
        <p:nvSpPr>
          <p:cNvPr id="7" name="Titolo 1">
            <a:extLst>
              <a:ext uri="{FF2B5EF4-FFF2-40B4-BE49-F238E27FC236}">
                <a16:creationId xmlns:a16="http://schemas.microsoft.com/office/drawing/2014/main" id="{48C6F12B-EED8-E74F-C324-3DC3DD9FC4A8}"/>
              </a:ext>
            </a:extLst>
          </p:cNvPr>
          <p:cNvSpPr>
            <a:spLocks noGrp="1"/>
          </p:cNvSpPr>
          <p:nvPr>
            <p:ph type="title"/>
          </p:nvPr>
        </p:nvSpPr>
        <p:spPr>
          <a:xfrm>
            <a:off x="981844" y="51192"/>
            <a:ext cx="6858002" cy="642992"/>
          </a:xfrm>
        </p:spPr>
        <p:txBody>
          <a:bodyPr/>
          <a:lstStyle/>
          <a:p>
            <a:r>
              <a:rPr lang="it-IT" b="1" dirty="0">
                <a:solidFill>
                  <a:schemeClr val="tx2"/>
                </a:solidFill>
              </a:rPr>
              <a:t>VINCOLI</a:t>
            </a:r>
          </a:p>
        </p:txBody>
      </p:sp>
    </p:spTree>
    <p:extLst>
      <p:ext uri="{BB962C8B-B14F-4D97-AF65-F5344CB8AC3E}">
        <p14:creationId xmlns:p14="http://schemas.microsoft.com/office/powerpoint/2010/main" val="350376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54A02E-0856-48EF-812F-6993B81AF622}"/>
              </a:ext>
            </a:extLst>
          </p:cNvPr>
          <p:cNvSpPr>
            <a:spLocks noGrp="1"/>
          </p:cNvSpPr>
          <p:nvPr>
            <p:ph type="title"/>
          </p:nvPr>
        </p:nvSpPr>
        <p:spPr>
          <a:xfrm>
            <a:off x="981844" y="116632"/>
            <a:ext cx="9601200" cy="1143000"/>
          </a:xfrm>
        </p:spPr>
        <p:txBody>
          <a:bodyPr/>
          <a:lstStyle/>
          <a:p>
            <a:r>
              <a:rPr lang="it-IT" b="1" dirty="0"/>
              <a:t>Programma triennale di tutela e valorizzazione del paesaggio protetto</a:t>
            </a:r>
          </a:p>
        </p:txBody>
      </p:sp>
      <p:sp>
        <p:nvSpPr>
          <p:cNvPr id="3" name="Segnaposto contenuto 2">
            <a:extLst>
              <a:ext uri="{FF2B5EF4-FFF2-40B4-BE49-F238E27FC236}">
                <a16:creationId xmlns:a16="http://schemas.microsoft.com/office/drawing/2014/main" id="{8DB7FC0E-A891-469C-9DB0-994F7FF78AA2}"/>
              </a:ext>
            </a:extLst>
          </p:cNvPr>
          <p:cNvSpPr>
            <a:spLocks noGrp="1"/>
          </p:cNvSpPr>
          <p:nvPr>
            <p:ph idx="1"/>
          </p:nvPr>
        </p:nvSpPr>
        <p:spPr>
          <a:xfrm>
            <a:off x="837829" y="1556792"/>
            <a:ext cx="10585176" cy="4227999"/>
          </a:xfrm>
        </p:spPr>
        <p:txBody>
          <a:bodyPr>
            <a:noAutofit/>
          </a:bodyPr>
          <a:lstStyle/>
          <a:p>
            <a:r>
              <a:rPr lang="it-IT" sz="2799" dirty="0"/>
              <a:t>Stabilisce gli </a:t>
            </a:r>
            <a:r>
              <a:rPr lang="it-IT" sz="2799" b="1" dirty="0"/>
              <a:t>interventi</a:t>
            </a:r>
            <a:r>
              <a:rPr lang="it-IT" sz="2799" dirty="0"/>
              <a:t> e le </a:t>
            </a:r>
            <a:r>
              <a:rPr lang="it-IT" sz="2799" b="1" dirty="0"/>
              <a:t>azioni</a:t>
            </a:r>
            <a:r>
              <a:rPr lang="it-IT" sz="2799" dirty="0"/>
              <a:t> da attuare in accordo con quando indicato nel Programma regionale.</a:t>
            </a:r>
          </a:p>
          <a:p>
            <a:r>
              <a:rPr lang="it-IT" sz="2799" dirty="0"/>
              <a:t>Contiene: </a:t>
            </a:r>
          </a:p>
          <a:p>
            <a:pPr marL="896669" indent="-352319">
              <a:buFontTx/>
              <a:buChar char="-"/>
            </a:pPr>
            <a:r>
              <a:rPr lang="it-IT" sz="2799" dirty="0"/>
              <a:t>Quadro conoscitivo</a:t>
            </a:r>
          </a:p>
          <a:p>
            <a:pPr marL="896669" indent="-352319">
              <a:buFontTx/>
              <a:buChar char="-"/>
            </a:pPr>
            <a:r>
              <a:rPr lang="it-IT" sz="2799" dirty="0"/>
              <a:t>Analisi sullo stato di conservazione delle risorse paesaggistiche ed ambientali</a:t>
            </a:r>
          </a:p>
          <a:p>
            <a:pPr marL="896669" indent="-352319">
              <a:buFontTx/>
              <a:buChar char="-"/>
            </a:pPr>
            <a:r>
              <a:rPr lang="it-IT" sz="2799" dirty="0"/>
              <a:t>Preventivo di spesa per la sua attuazione</a:t>
            </a:r>
          </a:p>
          <a:p>
            <a:pPr marL="896669" indent="-352319">
              <a:buFontTx/>
              <a:buChar char="-"/>
            </a:pPr>
            <a:r>
              <a:rPr lang="it-IT" sz="2799" dirty="0"/>
              <a:t>Priorità degli interventi previsti </a:t>
            </a:r>
          </a:p>
        </p:txBody>
      </p:sp>
    </p:spTree>
    <p:extLst>
      <p:ext uri="{BB962C8B-B14F-4D97-AF65-F5344CB8AC3E}">
        <p14:creationId xmlns:p14="http://schemas.microsoft.com/office/powerpoint/2010/main" val="28111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47820-E590-D894-B51C-9B8593B9B79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CCAE635-3E83-582F-73B2-7BE870C285D9}"/>
              </a:ext>
            </a:extLst>
          </p:cNvPr>
          <p:cNvSpPr>
            <a:spLocks noGrp="1"/>
          </p:cNvSpPr>
          <p:nvPr>
            <p:ph type="title"/>
          </p:nvPr>
        </p:nvSpPr>
        <p:spPr>
          <a:xfrm>
            <a:off x="1557908" y="1600200"/>
            <a:ext cx="6858002" cy="1828800"/>
          </a:xfrm>
        </p:spPr>
        <p:txBody>
          <a:bodyPr/>
          <a:lstStyle/>
          <a:p>
            <a:r>
              <a:rPr lang="it-IT" dirty="0"/>
              <a:t>Grazie dell’attenzione</a:t>
            </a:r>
          </a:p>
        </p:txBody>
      </p:sp>
      <p:pic>
        <p:nvPicPr>
          <p:cNvPr id="4" name="Immagine 3">
            <a:extLst>
              <a:ext uri="{FF2B5EF4-FFF2-40B4-BE49-F238E27FC236}">
                <a16:creationId xmlns:a16="http://schemas.microsoft.com/office/drawing/2014/main" id="{7CFB70BE-E6F6-5E46-86CA-5AEFD5FFEEFA}"/>
              </a:ext>
            </a:extLst>
          </p:cNvPr>
          <p:cNvPicPr>
            <a:picLocks noChangeAspect="1"/>
          </p:cNvPicPr>
          <p:nvPr/>
        </p:nvPicPr>
        <p:blipFill>
          <a:blip r:embed="rId3"/>
          <a:stretch>
            <a:fillRect/>
          </a:stretch>
        </p:blipFill>
        <p:spPr>
          <a:xfrm>
            <a:off x="7061628" y="144"/>
            <a:ext cx="5127198" cy="6857856"/>
          </a:xfrm>
          <a:prstGeom prst="rect">
            <a:avLst/>
          </a:prstGeom>
        </p:spPr>
      </p:pic>
    </p:spTree>
    <p:extLst>
      <p:ext uri="{BB962C8B-B14F-4D97-AF65-F5344CB8AC3E}">
        <p14:creationId xmlns:p14="http://schemas.microsoft.com/office/powerpoint/2010/main" val="360488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0EFA8DC7-B794-2B1C-8994-94E9F69A5A75}"/>
              </a:ext>
            </a:extLst>
          </p:cNvPr>
          <p:cNvSpPr>
            <a:spLocks noGrp="1"/>
          </p:cNvSpPr>
          <p:nvPr>
            <p:ph type="title"/>
          </p:nvPr>
        </p:nvSpPr>
        <p:spPr>
          <a:xfrm>
            <a:off x="1053852" y="5589240"/>
            <a:ext cx="10513168" cy="515833"/>
          </a:xfrm>
        </p:spPr>
        <p:txBody>
          <a:bodyPr>
            <a:noAutofit/>
          </a:bodyPr>
          <a:lstStyle/>
          <a:p>
            <a:pPr algn="ctr">
              <a:lnSpc>
                <a:spcPts val="4040"/>
              </a:lnSpc>
            </a:pPr>
            <a:r>
              <a:rPr lang="it-IT" sz="2800" dirty="0"/>
              <a:t>A differenza dei PARCHI e delle RISERVE NATURALI, che tutelano sistemi territoriali e ambientali di particolare pregio, i PAESAGGI PROTETTI sono rivolti a tutelare aree con valori naturalistici diffusi in cui le relazioni, equilibrate e protratte nel tempo, tra attività umane e ambiente naturale hanno favorito il mantenimento di habitat e di specie in buono stato di conservazione.</a:t>
            </a:r>
            <a:br>
              <a:rPr lang="it-IT" sz="2800" dirty="0"/>
            </a:br>
            <a:br>
              <a:rPr lang="it-IT" sz="2800" dirty="0"/>
            </a:br>
            <a:r>
              <a:rPr lang="it-IT" sz="2800" b="1" i="1" dirty="0"/>
              <a:t>Art. 50-51-52 Legge regionale 6/2005</a:t>
            </a:r>
          </a:p>
        </p:txBody>
      </p:sp>
      <p:sp>
        <p:nvSpPr>
          <p:cNvPr id="7" name="Rettangolo 6">
            <a:extLst>
              <a:ext uri="{FF2B5EF4-FFF2-40B4-BE49-F238E27FC236}">
                <a16:creationId xmlns:a16="http://schemas.microsoft.com/office/drawing/2014/main" id="{E32382DE-4257-30CB-7B2F-CF4A1CDEEDAF}"/>
              </a:ext>
            </a:extLst>
          </p:cNvPr>
          <p:cNvSpPr/>
          <p:nvPr/>
        </p:nvSpPr>
        <p:spPr>
          <a:xfrm>
            <a:off x="765820" y="245095"/>
            <a:ext cx="11305256" cy="1015663"/>
          </a:xfrm>
          <a:prstGeom prst="rect">
            <a:avLst/>
          </a:prstGeom>
        </p:spPr>
        <p:txBody>
          <a:bodyPr wrap="square">
            <a:spAutoFit/>
          </a:bodyPr>
          <a:lstStyle/>
          <a:p>
            <a:pPr algn="ctr"/>
            <a:r>
              <a:rPr lang="it-IT" sz="3000" b="1" dirty="0">
                <a:solidFill>
                  <a:schemeClr val="bg2">
                    <a:lumMod val="10000"/>
                  </a:schemeClr>
                </a:solidFill>
              </a:rPr>
              <a:t>COSA SONO I PAESAGGI NATURALI E SEMINATURALI PROTETTI</a:t>
            </a:r>
          </a:p>
          <a:p>
            <a:pPr algn="ctr"/>
            <a:r>
              <a:rPr lang="it-IT" sz="3000" b="1" dirty="0"/>
              <a:t> </a:t>
            </a:r>
          </a:p>
        </p:txBody>
      </p:sp>
    </p:spTree>
    <p:extLst>
      <p:ext uri="{BB962C8B-B14F-4D97-AF65-F5344CB8AC3E}">
        <p14:creationId xmlns:p14="http://schemas.microsoft.com/office/powerpoint/2010/main" val="12708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938BC348-4B17-9A8F-DBF8-F69F401FFCE4}"/>
              </a:ext>
            </a:extLst>
          </p:cNvPr>
          <p:cNvSpPr>
            <a:spLocks noGrp="1"/>
          </p:cNvSpPr>
          <p:nvPr>
            <p:ph type="title"/>
          </p:nvPr>
        </p:nvSpPr>
        <p:spPr>
          <a:xfrm>
            <a:off x="837828" y="1484784"/>
            <a:ext cx="11131081" cy="4773337"/>
          </a:xfrm>
        </p:spPr>
        <p:txBody>
          <a:bodyPr>
            <a:noAutofit/>
          </a:bodyPr>
          <a:lstStyle/>
          <a:p>
            <a:pPr>
              <a:lnSpc>
                <a:spcPct val="100000"/>
              </a:lnSpc>
            </a:pPr>
            <a:r>
              <a:rPr lang="it-IT" sz="2100" dirty="0"/>
              <a:t>All'</a:t>
            </a:r>
            <a:r>
              <a:rPr lang="it-IT" sz="2100" b="1" dirty="0"/>
              <a:t>istituzione</a:t>
            </a:r>
            <a:r>
              <a:rPr lang="it-IT" sz="2100" dirty="0"/>
              <a:t> dei Paesaggi protetti provvedono gli </a:t>
            </a:r>
            <a:r>
              <a:rPr lang="it-IT" sz="2100" b="1" dirty="0">
                <a:hlinkClick r:id="rId3"/>
              </a:rPr>
              <a:t>Enti di Gestione per i Parchi e la Biodiversità</a:t>
            </a:r>
            <a:r>
              <a:rPr lang="it-IT" sz="2100" dirty="0">
                <a:hlinkClick r:id="rId3"/>
              </a:rPr>
              <a:t> </a:t>
            </a:r>
            <a:r>
              <a:rPr lang="it-IT" sz="2100" dirty="0"/>
              <a:t>su proposta dei Comuni interessati. </a:t>
            </a:r>
            <a:br>
              <a:rPr lang="it-IT" sz="2100" dirty="0"/>
            </a:br>
            <a:br>
              <a:rPr lang="it-IT" sz="2100" dirty="0"/>
            </a:br>
            <a:r>
              <a:rPr lang="it-IT" sz="2100" b="1" dirty="0"/>
              <a:t>I contenuti minimi sono</a:t>
            </a:r>
            <a:r>
              <a:rPr lang="it-IT" sz="2100" dirty="0"/>
              <a:t>: </a:t>
            </a:r>
            <a:r>
              <a:rPr lang="it-IT" sz="2100" dirty="0">
                <a:solidFill>
                  <a:schemeClr val="accent2">
                    <a:lumMod val="75000"/>
                  </a:schemeClr>
                </a:solidFill>
              </a:rPr>
              <a:t>le finalità</a:t>
            </a:r>
            <a:r>
              <a:rPr lang="it-IT" sz="2100" dirty="0"/>
              <a:t>, </a:t>
            </a:r>
            <a:r>
              <a:rPr lang="it-IT" sz="2100" dirty="0">
                <a:solidFill>
                  <a:schemeClr val="accent1">
                    <a:lumMod val="75000"/>
                  </a:schemeClr>
                </a:solidFill>
              </a:rPr>
              <a:t>la perimetrazione</a:t>
            </a:r>
            <a:r>
              <a:rPr lang="it-IT" sz="2100" dirty="0"/>
              <a:t>, </a:t>
            </a:r>
            <a:r>
              <a:rPr lang="it-IT" sz="2100" dirty="0">
                <a:solidFill>
                  <a:schemeClr val="accent6">
                    <a:lumMod val="75000"/>
                  </a:schemeClr>
                </a:solidFill>
              </a:rPr>
              <a:t>gli obiettivi gestionali specifici</a:t>
            </a:r>
            <a:r>
              <a:rPr lang="it-IT" sz="2100" dirty="0"/>
              <a:t>, </a:t>
            </a:r>
            <a:r>
              <a:rPr lang="it-IT" sz="2100" dirty="0">
                <a:solidFill>
                  <a:schemeClr val="accent3">
                    <a:lumMod val="75000"/>
                  </a:schemeClr>
                </a:solidFill>
              </a:rPr>
              <a:t>le misure di incentivazione, di sostegno, e di promozione per la conservazione e la valorizzazione delle risorse naturali, storiche culturali e paesaggistiche del territorio.</a:t>
            </a:r>
            <a:br>
              <a:rPr lang="it-IT" sz="2100" dirty="0"/>
            </a:br>
            <a:br>
              <a:rPr lang="it-IT" sz="2100" dirty="0"/>
            </a:br>
            <a:r>
              <a:rPr lang="it-IT" sz="2100" dirty="0"/>
              <a:t>Per predisporre la proposta di istituzione l'Ente stesso convoca una </a:t>
            </a:r>
            <a:r>
              <a:rPr lang="it-IT" sz="2100" b="1" dirty="0"/>
              <a:t>conferenza </a:t>
            </a:r>
            <a:r>
              <a:rPr lang="it-IT" sz="2100" dirty="0"/>
              <a:t>con associazioni, organizzazioni professionali agricole, Comuni e loro Unioni che possono esprimersi in merito. </a:t>
            </a:r>
            <a:br>
              <a:rPr lang="it-IT" sz="2100" dirty="0"/>
            </a:br>
            <a:br>
              <a:rPr lang="it-IT" sz="2100" dirty="0"/>
            </a:br>
            <a:r>
              <a:rPr lang="it-IT" sz="2100" dirty="0"/>
              <a:t>Successivamente la </a:t>
            </a:r>
            <a:r>
              <a:rPr lang="it-IT" sz="2100" b="1" dirty="0"/>
              <a:t>Giunta regionale</a:t>
            </a:r>
            <a:r>
              <a:rPr lang="it-IT" sz="2100" dirty="0"/>
              <a:t>, sentita la </a:t>
            </a:r>
            <a:r>
              <a:rPr lang="it-IT" sz="2100" b="1" dirty="0"/>
              <a:t>Commissione assembleare</a:t>
            </a:r>
            <a:r>
              <a:rPr lang="it-IT" sz="2100" dirty="0"/>
              <a:t> competente, valuta la proposta e quindi autorizza l'Ente all’istituzione.</a:t>
            </a:r>
            <a:br>
              <a:rPr lang="it-IT" sz="2100" dirty="0"/>
            </a:br>
            <a:br>
              <a:rPr lang="it-IT" sz="2100" dirty="0"/>
            </a:br>
            <a:r>
              <a:rPr lang="it-IT" sz="2100" dirty="0"/>
              <a:t>Attraverso l'atto istitutivo l'Ente di Gestione per i Parchi e la Biodiversità ne assume </a:t>
            </a:r>
            <a:r>
              <a:rPr lang="it-IT" sz="2100" b="1" dirty="0"/>
              <a:t>la gestione</a:t>
            </a:r>
            <a:r>
              <a:rPr lang="it-IT" sz="2100" dirty="0"/>
              <a:t>.</a:t>
            </a:r>
          </a:p>
        </p:txBody>
      </p:sp>
      <p:sp>
        <p:nvSpPr>
          <p:cNvPr id="12" name="Rettangolo 11">
            <a:extLst>
              <a:ext uri="{FF2B5EF4-FFF2-40B4-BE49-F238E27FC236}">
                <a16:creationId xmlns:a16="http://schemas.microsoft.com/office/drawing/2014/main" id="{5001EB4F-FFEF-6018-D1B1-91333D093B97}"/>
              </a:ext>
            </a:extLst>
          </p:cNvPr>
          <p:cNvSpPr/>
          <p:nvPr/>
        </p:nvSpPr>
        <p:spPr>
          <a:xfrm>
            <a:off x="831711" y="116632"/>
            <a:ext cx="3491148" cy="800219"/>
          </a:xfrm>
          <a:prstGeom prst="rect">
            <a:avLst/>
          </a:prstGeom>
        </p:spPr>
        <p:txBody>
          <a:bodyPr wrap="none">
            <a:spAutoFit/>
          </a:bodyPr>
          <a:lstStyle/>
          <a:p>
            <a:pPr algn="ctr"/>
            <a:r>
              <a:rPr lang="it-IT" sz="2800" b="1" dirty="0">
                <a:solidFill>
                  <a:schemeClr val="bg2">
                    <a:lumMod val="10000"/>
                  </a:schemeClr>
                </a:solidFill>
              </a:rPr>
              <a:t>ITER DI ISTITUZIONE</a:t>
            </a:r>
          </a:p>
          <a:p>
            <a:pPr algn="ctr"/>
            <a:r>
              <a:rPr lang="it-IT" dirty="0"/>
              <a:t> </a:t>
            </a:r>
          </a:p>
        </p:txBody>
      </p:sp>
    </p:spTree>
    <p:extLst>
      <p:ext uri="{BB962C8B-B14F-4D97-AF65-F5344CB8AC3E}">
        <p14:creationId xmlns:p14="http://schemas.microsoft.com/office/powerpoint/2010/main" val="32313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29526B02-99E9-3AFD-F559-AB6580D660D7}"/>
              </a:ext>
            </a:extLst>
          </p:cNvPr>
          <p:cNvSpPr>
            <a:spLocks noGrp="1"/>
          </p:cNvSpPr>
          <p:nvPr>
            <p:ph type="title"/>
          </p:nvPr>
        </p:nvSpPr>
        <p:spPr>
          <a:xfrm>
            <a:off x="7030516" y="2269428"/>
            <a:ext cx="4680520" cy="2103120"/>
          </a:xfrm>
        </p:spPr>
        <p:txBody>
          <a:bodyPr rtlCol="0">
            <a:noAutofit/>
          </a:bodyPr>
          <a:lstStyle/>
          <a:p>
            <a:r>
              <a:rPr lang="it-IT" sz="2800" dirty="0"/>
              <a:t>La proposta di istituzione nasce da una richiesta del </a:t>
            </a:r>
            <a:r>
              <a:rPr lang="it-IT" sz="2800" b="1" dirty="0"/>
              <a:t>Comune di Cesena </a:t>
            </a:r>
            <a:r>
              <a:rPr lang="it-IT" sz="2800" dirty="0"/>
              <a:t>successivamente condivisa </a:t>
            </a:r>
            <a:r>
              <a:rPr lang="it-IT" sz="2800" b="1" dirty="0"/>
              <a:t>dall’</a:t>
            </a:r>
            <a:r>
              <a:rPr lang="it-IT" sz="2800" b="1" i="1" dirty="0"/>
              <a:t>Ente di Gestione per i Parchi e la Biodiversità Romagna</a:t>
            </a:r>
            <a:r>
              <a:rPr lang="it-IT" sz="2800" i="1" dirty="0"/>
              <a:t>.</a:t>
            </a:r>
            <a:endParaRPr lang="it-IT" sz="2800" dirty="0"/>
          </a:p>
        </p:txBody>
      </p:sp>
      <p:sp>
        <p:nvSpPr>
          <p:cNvPr id="12" name="Rettangolo 11">
            <a:extLst>
              <a:ext uri="{FF2B5EF4-FFF2-40B4-BE49-F238E27FC236}">
                <a16:creationId xmlns:a16="http://schemas.microsoft.com/office/drawing/2014/main" id="{3545356E-DF79-BC54-D908-3146FE45A840}"/>
              </a:ext>
            </a:extLst>
          </p:cNvPr>
          <p:cNvSpPr/>
          <p:nvPr/>
        </p:nvSpPr>
        <p:spPr>
          <a:xfrm>
            <a:off x="981844" y="219715"/>
            <a:ext cx="12192000" cy="923330"/>
          </a:xfrm>
          <a:prstGeom prst="rect">
            <a:avLst/>
          </a:prstGeom>
        </p:spPr>
        <p:txBody>
          <a:bodyPr wrap="square">
            <a:spAutoFit/>
          </a:bodyPr>
          <a:lstStyle/>
          <a:p>
            <a:r>
              <a:rPr lang="it-IT" sz="2700" b="1" dirty="0">
                <a:solidFill>
                  <a:schemeClr val="tx2"/>
                </a:solidFill>
              </a:rPr>
              <a:t>PAESAGGIO NATURALE E SEMINATURALE PROTETTO «fiume Savio»</a:t>
            </a:r>
            <a:br>
              <a:rPr lang="it-IT" sz="2700" b="1" dirty="0">
                <a:solidFill>
                  <a:schemeClr val="tx2"/>
                </a:solidFill>
              </a:rPr>
            </a:br>
            <a:endParaRPr lang="it-IT" sz="2700" b="1" dirty="0">
              <a:solidFill>
                <a:schemeClr val="tx2"/>
              </a:solidFill>
            </a:endParaRPr>
          </a:p>
        </p:txBody>
      </p:sp>
      <p:pic>
        <p:nvPicPr>
          <p:cNvPr id="14" name="Immagine 13" descr="Immagine che contiene aria aperta, albero, Corso d'acqua, cielo&#10;&#10;Il contenuto generato dall'IA potrebbe non essere corretto.">
            <a:extLst>
              <a:ext uri="{FF2B5EF4-FFF2-40B4-BE49-F238E27FC236}">
                <a16:creationId xmlns:a16="http://schemas.microsoft.com/office/drawing/2014/main" id="{7F4C1214-91DE-B22E-FDF2-BB6BAEBE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44" y="1304764"/>
            <a:ext cx="5664629" cy="4248472"/>
          </a:xfrm>
          <a:prstGeom prst="rect">
            <a:avLst/>
          </a:prstGeom>
          <a:ln>
            <a:noFill/>
          </a:ln>
          <a:effectLst>
            <a:outerShdw blurRad="292100" dist="139700" dir="2700000" algn="tl" rotWithShape="0">
              <a:srgbClr val="333333">
                <a:alpha val="65000"/>
              </a:srgbClr>
            </a:outerShdw>
          </a:effectLst>
        </p:spPr>
      </p:pic>
      <p:pic>
        <p:nvPicPr>
          <p:cNvPr id="3" name="Immagine 2" descr="Immagine che contiene testo, Carattere, Elementi grafici, logo&#10;&#10;Il contenuto generato dall'IA potrebbe non essere corretto.">
            <a:extLst>
              <a:ext uri="{FF2B5EF4-FFF2-40B4-BE49-F238E27FC236}">
                <a16:creationId xmlns:a16="http://schemas.microsoft.com/office/drawing/2014/main" id="{538E66B5-C694-CB0B-FCDC-1575E463B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540" y="4695986"/>
            <a:ext cx="3467100" cy="857250"/>
          </a:xfrm>
          <a:prstGeom prst="rect">
            <a:avLst/>
          </a:prstGeom>
        </p:spPr>
      </p:pic>
    </p:spTree>
    <p:extLst>
      <p:ext uri="{BB962C8B-B14F-4D97-AF65-F5344CB8AC3E}">
        <p14:creationId xmlns:p14="http://schemas.microsoft.com/office/powerpoint/2010/main" val="154747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mappa, testo, atlante&#10;&#10;Il contenuto generato dall'IA potrebbe non essere corretto.">
            <a:extLst>
              <a:ext uri="{FF2B5EF4-FFF2-40B4-BE49-F238E27FC236}">
                <a16:creationId xmlns:a16="http://schemas.microsoft.com/office/drawing/2014/main" id="{F5F0D37C-C417-F11D-0FBA-30977683A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05" y="1470195"/>
            <a:ext cx="9649072" cy="5217040"/>
          </a:xfrm>
          <a:prstGeom prst="rect">
            <a:avLst/>
          </a:prstGeom>
        </p:spPr>
      </p:pic>
      <p:cxnSp>
        <p:nvCxnSpPr>
          <p:cNvPr id="10" name="Connettore 2 9">
            <a:extLst>
              <a:ext uri="{FF2B5EF4-FFF2-40B4-BE49-F238E27FC236}">
                <a16:creationId xmlns:a16="http://schemas.microsoft.com/office/drawing/2014/main" id="{3CF050A5-93DA-46B4-9DB7-98C04BA527C6}"/>
              </a:ext>
            </a:extLst>
          </p:cNvPr>
          <p:cNvCxnSpPr>
            <a:cxnSpLocks/>
          </p:cNvCxnSpPr>
          <p:nvPr/>
        </p:nvCxnSpPr>
        <p:spPr>
          <a:xfrm flipH="1" flipV="1">
            <a:off x="3142084" y="908720"/>
            <a:ext cx="7488832" cy="41764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itolo 1">
            <a:extLst>
              <a:ext uri="{FF2B5EF4-FFF2-40B4-BE49-F238E27FC236}">
                <a16:creationId xmlns:a16="http://schemas.microsoft.com/office/drawing/2014/main" id="{6004E0D9-5A80-A73F-CA06-8FE641A2E297}"/>
              </a:ext>
            </a:extLst>
          </p:cNvPr>
          <p:cNvSpPr txBox="1">
            <a:spLocks/>
          </p:cNvSpPr>
          <p:nvPr/>
        </p:nvSpPr>
        <p:spPr>
          <a:xfrm>
            <a:off x="2998068" y="-244290"/>
            <a:ext cx="7827651" cy="150575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it-IT" sz="2000" dirty="0">
                <a:solidFill>
                  <a:srgbClr val="FF0000"/>
                </a:solidFill>
              </a:rPr>
              <a:t>PAESAGGIO NATURALE E SEMINATURALE </a:t>
            </a:r>
          </a:p>
          <a:p>
            <a:r>
              <a:rPr lang="it-IT" sz="2000" dirty="0">
                <a:solidFill>
                  <a:srgbClr val="FF0000"/>
                </a:solidFill>
              </a:rPr>
              <a:t>PROTETTO «fiume Savio»</a:t>
            </a:r>
            <a:br>
              <a:rPr lang="it-IT" sz="2000" dirty="0">
                <a:solidFill>
                  <a:srgbClr val="FF0000"/>
                </a:solidFill>
              </a:rPr>
            </a:br>
            <a:r>
              <a:rPr lang="it-IT" dirty="0"/>
              <a:t> </a:t>
            </a:r>
          </a:p>
        </p:txBody>
      </p:sp>
      <p:pic>
        <p:nvPicPr>
          <p:cNvPr id="15" name="Immagine 14">
            <a:extLst>
              <a:ext uri="{FF2B5EF4-FFF2-40B4-BE49-F238E27FC236}">
                <a16:creationId xmlns:a16="http://schemas.microsoft.com/office/drawing/2014/main" id="{8FF217A9-C969-706B-DE8E-517DF585AAA9}"/>
              </a:ext>
            </a:extLst>
          </p:cNvPr>
          <p:cNvPicPr>
            <a:picLocks noChangeAspect="1"/>
          </p:cNvPicPr>
          <p:nvPr/>
        </p:nvPicPr>
        <p:blipFill>
          <a:blip r:embed="rId4"/>
          <a:srcRect l="42320" t="10089" r="32868" b="6940"/>
          <a:stretch/>
        </p:blipFill>
        <p:spPr>
          <a:xfrm>
            <a:off x="85864" y="80628"/>
            <a:ext cx="2773616" cy="5217040"/>
          </a:xfrm>
          <a:prstGeom prst="rect">
            <a:avLst/>
          </a:prstGeom>
          <a:ln w="76200">
            <a:solidFill>
              <a:schemeClr val="tx1"/>
            </a:solidFill>
          </a:ln>
        </p:spPr>
      </p:pic>
    </p:spTree>
    <p:extLst>
      <p:ext uri="{BB962C8B-B14F-4D97-AF65-F5344CB8AC3E}">
        <p14:creationId xmlns:p14="http://schemas.microsoft.com/office/powerpoint/2010/main" val="158567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4E215-5B1D-F675-74AA-5A0220384937}"/>
            </a:ext>
          </a:extLst>
        </p:cNvPr>
        <p:cNvGrpSpPr/>
        <p:nvPr/>
      </p:nvGrpSpPr>
      <p:grpSpPr>
        <a:xfrm>
          <a:off x="0" y="0"/>
          <a:ext cx="0" cy="0"/>
          <a:chOff x="0" y="0"/>
          <a:chExt cx="0" cy="0"/>
        </a:xfrm>
      </p:grpSpPr>
      <p:sp>
        <p:nvSpPr>
          <p:cNvPr id="3" name="Titolo 1">
            <a:extLst>
              <a:ext uri="{FF2B5EF4-FFF2-40B4-BE49-F238E27FC236}">
                <a16:creationId xmlns:a16="http://schemas.microsoft.com/office/drawing/2014/main" id="{E32FF7F9-9356-FD6B-F5FD-ACC80ED0191D}"/>
              </a:ext>
            </a:extLst>
          </p:cNvPr>
          <p:cNvSpPr>
            <a:spLocks noGrp="1"/>
          </p:cNvSpPr>
          <p:nvPr>
            <p:ph type="title"/>
          </p:nvPr>
        </p:nvSpPr>
        <p:spPr>
          <a:xfrm>
            <a:off x="885487" y="1628800"/>
            <a:ext cx="10417850" cy="1440160"/>
          </a:xfrm>
        </p:spPr>
        <p:txBody>
          <a:bodyPr rtlCol="0">
            <a:noAutofit/>
          </a:bodyPr>
          <a:lstStyle/>
          <a:p>
            <a:pPr>
              <a:lnSpc>
                <a:spcPct val="100000"/>
              </a:lnSpc>
              <a:spcBef>
                <a:spcPts val="600"/>
              </a:spcBef>
            </a:pPr>
            <a:r>
              <a:rPr lang="it-IT" sz="2500" b="1" dirty="0">
                <a:solidFill>
                  <a:schemeClr val="tx2"/>
                </a:solidFill>
              </a:rPr>
              <a:t>CARATTERISTICHE AREA</a:t>
            </a:r>
            <a:br>
              <a:rPr lang="it-IT" sz="2500" dirty="0"/>
            </a:br>
            <a:br>
              <a:rPr lang="it-IT" sz="2500" dirty="0"/>
            </a:br>
            <a:r>
              <a:rPr lang="it-IT" sz="1800" b="1" dirty="0">
                <a:effectLst/>
                <a:latin typeface="Arial" panose="020B0604020202020204" pitchFamily="34" charset="0"/>
                <a:ea typeface="Times New Roman" panose="02020603050405020304" pitchFamily="18" charset="0"/>
              </a:rPr>
              <a:t>La superficie complessiva ammonta ad ha 1.950 di cui: 234 ha </a:t>
            </a:r>
            <a:r>
              <a:rPr lang="it-IT" sz="1800" b="1" dirty="0" err="1">
                <a:effectLst/>
                <a:latin typeface="Arial" panose="020B0604020202020204" pitchFamily="34" charset="0"/>
                <a:ea typeface="Times New Roman" panose="02020603050405020304" pitchFamily="18" charset="0"/>
              </a:rPr>
              <a:t>sup</a:t>
            </a:r>
            <a:r>
              <a:rPr lang="it-IT" sz="1800" b="1" dirty="0">
                <a:effectLst/>
                <a:latin typeface="Arial" panose="020B0604020202020204" pitchFamily="34" charset="0"/>
                <a:ea typeface="Times New Roman" panose="02020603050405020304" pitchFamily="18" charset="0"/>
              </a:rPr>
              <a:t>. demaniale, 353 ha RN2000, la rimanente privata (tutta in Comune di Cesena)</a:t>
            </a:r>
            <a:br>
              <a:rPr lang="it-IT" sz="1800" b="1" dirty="0">
                <a:effectLst/>
                <a:latin typeface="Arial" panose="020B0604020202020204" pitchFamily="34" charset="0"/>
                <a:ea typeface="Times New Roman" panose="02020603050405020304" pitchFamily="18" charset="0"/>
              </a:rPr>
            </a:br>
            <a:br>
              <a:rPr lang="it-IT" sz="1800" b="1" dirty="0">
                <a:effectLst/>
                <a:latin typeface="Arial" panose="020B0604020202020204" pitchFamily="34" charset="0"/>
                <a:ea typeface="Times New Roman" panose="02020603050405020304" pitchFamily="18" charset="0"/>
              </a:rPr>
            </a:br>
            <a:r>
              <a:rPr lang="it-IT" sz="1800" b="1" dirty="0">
                <a:effectLst/>
                <a:latin typeface="Arial" panose="020B0604020202020204" pitchFamily="34" charset="0"/>
                <a:ea typeface="Times New Roman" panose="02020603050405020304" pitchFamily="18" charset="0"/>
              </a:rPr>
              <a:t>Comprende aree di pregio naturalistico e paesaggistico della valle del Savio tra cui il sito RN 2000 Rio Mattero Rio Cuneo con habita</a:t>
            </a:r>
            <a:r>
              <a:rPr lang="it-IT" sz="1800" b="1" dirty="0">
                <a:latin typeface="Arial" panose="020B0604020202020204" pitchFamily="34" charset="0"/>
                <a:ea typeface="Times New Roman" panose="02020603050405020304" pitchFamily="18" charset="0"/>
              </a:rPr>
              <a:t>t di interesse comunitario</a:t>
            </a:r>
            <a:br>
              <a:rPr lang="it-IT" sz="1800" b="1" dirty="0">
                <a:latin typeface="Arial" panose="020B0604020202020204" pitchFamily="34" charset="0"/>
                <a:ea typeface="Times New Roman" panose="02020603050405020304" pitchFamily="18" charset="0"/>
              </a:rPr>
            </a:br>
            <a:r>
              <a:rPr lang="it-IT" sz="1800" dirty="0">
                <a:latin typeface="Arial" panose="020B0604020202020204" pitchFamily="34" charset="0"/>
                <a:ea typeface="Times New Roman" panose="02020603050405020304" pitchFamily="18" charset="0"/>
              </a:rPr>
              <a:t>Inoltre:</a:t>
            </a:r>
            <a:br>
              <a:rPr lang="it-IT" sz="2500" dirty="0"/>
            </a:br>
            <a:endParaRPr lang="it-IT" sz="2800" dirty="0"/>
          </a:p>
        </p:txBody>
      </p:sp>
      <p:sp>
        <p:nvSpPr>
          <p:cNvPr id="5" name="CasellaDiTesto 4">
            <a:extLst>
              <a:ext uri="{FF2B5EF4-FFF2-40B4-BE49-F238E27FC236}">
                <a16:creationId xmlns:a16="http://schemas.microsoft.com/office/drawing/2014/main" id="{CE3E4FB7-119B-3B71-2C80-03535D692503}"/>
              </a:ext>
            </a:extLst>
          </p:cNvPr>
          <p:cNvSpPr txBox="1"/>
          <p:nvPr/>
        </p:nvSpPr>
        <p:spPr>
          <a:xfrm>
            <a:off x="1243609" y="2636912"/>
            <a:ext cx="10683451" cy="4277197"/>
          </a:xfrm>
          <a:prstGeom prst="rect">
            <a:avLst/>
          </a:prstGeom>
          <a:noFill/>
        </p:spPr>
        <p:txBody>
          <a:bodyPr wrap="square">
            <a:spAutoFit/>
          </a:bodyPr>
          <a:lstStyle/>
          <a:p>
            <a:pPr marL="285750" indent="-285750" algn="just">
              <a:lnSpc>
                <a:spcPct val="115000"/>
              </a:lnSpc>
              <a:buFont typeface="Arial" panose="020B0604020202020204" pitchFamily="34" charset="0"/>
              <a:buChar char="•"/>
            </a:pPr>
            <a:r>
              <a:rPr lang="it-IT" sz="2000" dirty="0">
                <a:effectLst/>
                <a:latin typeface="Arial" panose="020B0604020202020204" pitchFamily="34" charset="0"/>
                <a:ea typeface="Times New Roman" panose="02020603050405020304" pitchFamily="18" charset="0"/>
              </a:rPr>
              <a:t>fiume Savio come importante corridoio ecologico </a:t>
            </a:r>
            <a:r>
              <a:rPr lang="it-IT" sz="2000" dirty="0">
                <a:latin typeface="Arial" panose="020B0604020202020204" pitchFamily="34" charset="0"/>
                <a:ea typeface="Times New Roman" panose="02020603050405020304" pitchFamily="18" charset="0"/>
              </a:rPr>
              <a:t>una </a:t>
            </a:r>
            <a:r>
              <a:rPr lang="it-IT" sz="2000" dirty="0">
                <a:effectLst/>
                <a:latin typeface="Arial" panose="020B0604020202020204" pitchFamily="34" charset="0"/>
                <a:ea typeface="Times New Roman" panose="02020603050405020304" pitchFamily="18" charset="0"/>
              </a:rPr>
              <a:t>riserva di naturalità all’interno di un territorio antropizzato</a:t>
            </a:r>
          </a:p>
          <a:p>
            <a:pPr marL="285750" indent="-285750" algn="just">
              <a:lnSpc>
                <a:spcPct val="115000"/>
              </a:lnSpc>
              <a:buFont typeface="Arial" panose="020B0604020202020204" pitchFamily="34" charset="0"/>
              <a:buChar char="•"/>
            </a:pPr>
            <a:r>
              <a:rPr lang="it-IT" sz="2000" dirty="0">
                <a:effectLst/>
                <a:latin typeface="Arial" panose="020B0604020202020204" pitchFamily="34" charset="0"/>
                <a:ea typeface="Times New Roman" panose="02020603050405020304" pitchFamily="18" charset="0"/>
              </a:rPr>
              <a:t>gli elementi di maggiore interesse sono rappresentati da tre aree estrattive in via di rinaturalizzazione </a:t>
            </a:r>
          </a:p>
          <a:p>
            <a:pPr marL="285750" indent="-285750" algn="just">
              <a:lnSpc>
                <a:spcPct val="115000"/>
              </a:lnSpc>
              <a:buFont typeface="Arial" panose="020B0604020202020204" pitchFamily="34" charset="0"/>
              <a:buChar char="•"/>
            </a:pPr>
            <a:r>
              <a:rPr lang="it-IT" sz="2000" dirty="0">
                <a:effectLst/>
                <a:latin typeface="Arial" panose="020B0604020202020204" pitchFamily="34" charset="0"/>
                <a:ea typeface="Times New Roman" panose="02020603050405020304" pitchFamily="18" charset="0"/>
              </a:rPr>
              <a:t>il paesaggio rappresenta un valore importante: la campagna che si estende sui terrazzi fluviali, ordinata in piccoli appezzamenti di varie colture che declinano verso il fiume, segnato in verticale dal profilo di pioppi e salici</a:t>
            </a:r>
          </a:p>
          <a:p>
            <a:pPr marL="285750" indent="-285750" algn="just">
              <a:lnSpc>
                <a:spcPct val="115000"/>
              </a:lnSpc>
              <a:buFont typeface="Arial" panose="020B0604020202020204" pitchFamily="34" charset="0"/>
              <a:buChar char="•"/>
            </a:pPr>
            <a:r>
              <a:rPr lang="it-IT" sz="2000" dirty="0">
                <a:effectLst/>
                <a:latin typeface="Arial" panose="020B0604020202020204" pitchFamily="34" charset="0"/>
                <a:ea typeface="Times New Roman" panose="02020603050405020304" pitchFamily="18" charset="0"/>
              </a:rPr>
              <a:t>non meno importante la fruibilità di questi luoghi, favorita dalla morfologia pianeggiante e da una consistente viabilità secondaria</a:t>
            </a:r>
            <a:endParaRPr lang="it-IT" sz="2000" dirty="0">
              <a:latin typeface="Arial" panose="020B0604020202020204" pitchFamily="34" charset="0"/>
              <a:ea typeface="Times New Roman" panose="02020603050405020304" pitchFamily="18" charset="0"/>
            </a:endParaRPr>
          </a:p>
          <a:p>
            <a:pPr marL="285750" lvl="1" indent="-285750" algn="just">
              <a:lnSpc>
                <a:spcPct val="115000"/>
              </a:lnSpc>
              <a:buFont typeface="Arial" panose="020B0604020202020204" pitchFamily="34" charset="0"/>
              <a:buChar char="•"/>
            </a:pPr>
            <a:r>
              <a:rPr lang="it-IT" sz="2000" dirty="0">
                <a:latin typeface="Arial" panose="020B0604020202020204" pitchFamily="34" charset="0"/>
              </a:rPr>
              <a:t>una parte del fiume Savio inquadrata come corridoio ecologico regionale “Area di collegamento ecologico del fiume Savio e affluente torrente Para”</a:t>
            </a:r>
          </a:p>
          <a:p>
            <a:pPr algn="just">
              <a:lnSpc>
                <a:spcPct val="115000"/>
              </a:lnSpc>
            </a:pPr>
            <a:endParaRPr lang="it-IT" sz="18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24824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F5461-AF48-DA98-B4FF-BA13EC7DBE15}"/>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CEC7769F-A2A3-81CD-E14C-37A71957D8FD}"/>
              </a:ext>
            </a:extLst>
          </p:cNvPr>
          <p:cNvPicPr>
            <a:picLocks noChangeAspect="1"/>
          </p:cNvPicPr>
          <p:nvPr/>
        </p:nvPicPr>
        <p:blipFill>
          <a:blip r:embed="rId3"/>
          <a:srcRect l="33459" t="32145" r="52266" b="5889"/>
          <a:stretch/>
        </p:blipFill>
        <p:spPr>
          <a:xfrm>
            <a:off x="3183528" y="189309"/>
            <a:ext cx="2664296" cy="6505504"/>
          </a:xfrm>
          <a:prstGeom prst="rect">
            <a:avLst/>
          </a:prstGeom>
        </p:spPr>
      </p:pic>
      <p:pic>
        <p:nvPicPr>
          <p:cNvPr id="6" name="Immagine 5">
            <a:extLst>
              <a:ext uri="{FF2B5EF4-FFF2-40B4-BE49-F238E27FC236}">
                <a16:creationId xmlns:a16="http://schemas.microsoft.com/office/drawing/2014/main" id="{C0D856DB-D6F3-5DDE-479D-5BE0F0B50CA1}"/>
              </a:ext>
            </a:extLst>
          </p:cNvPr>
          <p:cNvPicPr>
            <a:picLocks noChangeAspect="1"/>
          </p:cNvPicPr>
          <p:nvPr/>
        </p:nvPicPr>
        <p:blipFill>
          <a:blip r:embed="rId3"/>
          <a:srcRect l="48228" t="10090" r="32867" b="7947"/>
          <a:stretch/>
        </p:blipFill>
        <p:spPr>
          <a:xfrm>
            <a:off x="6150164" y="197260"/>
            <a:ext cx="2664296" cy="6497554"/>
          </a:xfrm>
          <a:prstGeom prst="rect">
            <a:avLst/>
          </a:prstGeom>
        </p:spPr>
      </p:pic>
      <p:sp>
        <p:nvSpPr>
          <p:cNvPr id="7" name="Titolo 1">
            <a:extLst>
              <a:ext uri="{FF2B5EF4-FFF2-40B4-BE49-F238E27FC236}">
                <a16:creationId xmlns:a16="http://schemas.microsoft.com/office/drawing/2014/main" id="{3948EBF5-0ED5-B048-DDC7-D0FE7F22DF8A}"/>
              </a:ext>
            </a:extLst>
          </p:cNvPr>
          <p:cNvSpPr>
            <a:spLocks noGrp="1"/>
          </p:cNvSpPr>
          <p:nvPr>
            <p:ph type="title"/>
          </p:nvPr>
        </p:nvSpPr>
        <p:spPr>
          <a:xfrm>
            <a:off x="-7620" y="3464272"/>
            <a:ext cx="2933680" cy="1167016"/>
          </a:xfrm>
        </p:spPr>
        <p:txBody>
          <a:bodyPr rtlCol="0">
            <a:noAutofit/>
          </a:bodyPr>
          <a:lstStyle/>
          <a:p>
            <a:r>
              <a:rPr lang="it-IT" sz="2200" dirty="0"/>
              <a:t>FORESTA GOLENALE DI SANT’ANNA area a valenza naturalistica</a:t>
            </a:r>
          </a:p>
        </p:txBody>
      </p:sp>
      <p:sp>
        <p:nvSpPr>
          <p:cNvPr id="8" name="Titolo 1">
            <a:extLst>
              <a:ext uri="{FF2B5EF4-FFF2-40B4-BE49-F238E27FC236}">
                <a16:creationId xmlns:a16="http://schemas.microsoft.com/office/drawing/2014/main" id="{189D3FCF-632E-0306-442C-C67B0A1F53D1}"/>
              </a:ext>
            </a:extLst>
          </p:cNvPr>
          <p:cNvSpPr txBox="1">
            <a:spLocks/>
          </p:cNvSpPr>
          <p:nvPr/>
        </p:nvSpPr>
        <p:spPr>
          <a:xfrm>
            <a:off x="4570520" y="5774877"/>
            <a:ext cx="1224136" cy="51894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sz="2200" b="1" dirty="0"/>
              <a:t>Cesena</a:t>
            </a:r>
            <a:endParaRPr lang="it-IT" sz="2200" dirty="0"/>
          </a:p>
        </p:txBody>
      </p:sp>
      <p:sp>
        <p:nvSpPr>
          <p:cNvPr id="10" name="Titolo 1">
            <a:extLst>
              <a:ext uri="{FF2B5EF4-FFF2-40B4-BE49-F238E27FC236}">
                <a16:creationId xmlns:a16="http://schemas.microsoft.com/office/drawing/2014/main" id="{028B59B3-AF35-5F20-DEC9-94E1339140AF}"/>
              </a:ext>
            </a:extLst>
          </p:cNvPr>
          <p:cNvSpPr txBox="1">
            <a:spLocks/>
          </p:cNvSpPr>
          <p:nvPr/>
        </p:nvSpPr>
        <p:spPr>
          <a:xfrm>
            <a:off x="7461108" y="132746"/>
            <a:ext cx="1440160" cy="51894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sz="2200" b="1" dirty="0"/>
              <a:t>Cesena</a:t>
            </a:r>
            <a:endParaRPr lang="it-IT" sz="2200" dirty="0"/>
          </a:p>
        </p:txBody>
      </p:sp>
      <p:sp>
        <p:nvSpPr>
          <p:cNvPr id="11" name="Titolo 1">
            <a:extLst>
              <a:ext uri="{FF2B5EF4-FFF2-40B4-BE49-F238E27FC236}">
                <a16:creationId xmlns:a16="http://schemas.microsoft.com/office/drawing/2014/main" id="{5746798C-B18E-DDE1-D5D5-F7EB3BEF7DC5}"/>
              </a:ext>
            </a:extLst>
          </p:cNvPr>
          <p:cNvSpPr txBox="1">
            <a:spLocks/>
          </p:cNvSpPr>
          <p:nvPr/>
        </p:nvSpPr>
        <p:spPr>
          <a:xfrm>
            <a:off x="0" y="1700808"/>
            <a:ext cx="3017944" cy="11670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sz="2200" dirty="0"/>
              <a:t>MARTORANO</a:t>
            </a:r>
            <a:br>
              <a:rPr lang="it-IT" sz="2200" dirty="0"/>
            </a:br>
            <a:r>
              <a:rPr lang="it-IT" sz="2200" dirty="0"/>
              <a:t>area a valenza naturalistica</a:t>
            </a:r>
          </a:p>
        </p:txBody>
      </p:sp>
      <p:cxnSp>
        <p:nvCxnSpPr>
          <p:cNvPr id="12" name="Connettore 2 11">
            <a:extLst>
              <a:ext uri="{FF2B5EF4-FFF2-40B4-BE49-F238E27FC236}">
                <a16:creationId xmlns:a16="http://schemas.microsoft.com/office/drawing/2014/main" id="{E26EF703-0B16-2EAB-1176-A0DBBE7C5E8A}"/>
              </a:ext>
            </a:extLst>
          </p:cNvPr>
          <p:cNvCxnSpPr>
            <a:cxnSpLocks/>
          </p:cNvCxnSpPr>
          <p:nvPr/>
        </p:nvCxnSpPr>
        <p:spPr>
          <a:xfrm flipH="1" flipV="1">
            <a:off x="2129400" y="2204864"/>
            <a:ext cx="2422280" cy="24613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287990B5-FD81-A08D-2836-9BE3E134F1FE}"/>
              </a:ext>
            </a:extLst>
          </p:cNvPr>
          <p:cNvCxnSpPr>
            <a:cxnSpLocks/>
          </p:cNvCxnSpPr>
          <p:nvPr/>
        </p:nvCxnSpPr>
        <p:spPr>
          <a:xfrm flipH="1" flipV="1">
            <a:off x="2782044" y="4373580"/>
            <a:ext cx="1553612" cy="2206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675D3328-8877-75E6-D756-761FAF6DC3C3}"/>
              </a:ext>
            </a:extLst>
          </p:cNvPr>
          <p:cNvCxnSpPr>
            <a:cxnSpLocks/>
          </p:cNvCxnSpPr>
          <p:nvPr/>
        </p:nvCxnSpPr>
        <p:spPr>
          <a:xfrm flipH="1">
            <a:off x="2782044" y="5358709"/>
            <a:ext cx="1409596" cy="5905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itolo 1">
            <a:extLst>
              <a:ext uri="{FF2B5EF4-FFF2-40B4-BE49-F238E27FC236}">
                <a16:creationId xmlns:a16="http://schemas.microsoft.com/office/drawing/2014/main" id="{1EE5A07D-5344-E79A-3D92-7F6DFBFE6D51}"/>
              </a:ext>
            </a:extLst>
          </p:cNvPr>
          <p:cNvSpPr txBox="1">
            <a:spLocks/>
          </p:cNvSpPr>
          <p:nvPr/>
        </p:nvSpPr>
        <p:spPr>
          <a:xfrm>
            <a:off x="488" y="5034044"/>
            <a:ext cx="3183040" cy="11670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sz="2200" dirty="0"/>
              <a:t>EX ZONA DI SCAVO – CA’ BIANCHI area a valenza naturalistica</a:t>
            </a:r>
          </a:p>
        </p:txBody>
      </p:sp>
      <p:sp>
        <p:nvSpPr>
          <p:cNvPr id="25" name="Titolo 1">
            <a:extLst>
              <a:ext uri="{FF2B5EF4-FFF2-40B4-BE49-F238E27FC236}">
                <a16:creationId xmlns:a16="http://schemas.microsoft.com/office/drawing/2014/main" id="{FB6C0CD0-D58A-35CA-1BD8-7123E9C6CF2E}"/>
              </a:ext>
            </a:extLst>
          </p:cNvPr>
          <p:cNvSpPr txBox="1">
            <a:spLocks/>
          </p:cNvSpPr>
          <p:nvPr/>
        </p:nvSpPr>
        <p:spPr>
          <a:xfrm>
            <a:off x="9264348" y="929324"/>
            <a:ext cx="2664296" cy="11670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sz="2200" dirty="0"/>
              <a:t>EX ZONA DI SCAVO – CA’ BIANCHI area a valenza naturalistica</a:t>
            </a:r>
          </a:p>
        </p:txBody>
      </p:sp>
      <p:sp>
        <p:nvSpPr>
          <p:cNvPr id="26" name="Titolo 1">
            <a:extLst>
              <a:ext uri="{FF2B5EF4-FFF2-40B4-BE49-F238E27FC236}">
                <a16:creationId xmlns:a16="http://schemas.microsoft.com/office/drawing/2014/main" id="{E67D3D1E-08AD-C57B-6C18-B7434599ADB5}"/>
              </a:ext>
            </a:extLst>
          </p:cNvPr>
          <p:cNvSpPr txBox="1">
            <a:spLocks/>
          </p:cNvSpPr>
          <p:nvPr/>
        </p:nvSpPr>
        <p:spPr>
          <a:xfrm>
            <a:off x="9272340" y="2756805"/>
            <a:ext cx="2520280" cy="11670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sz="2200" dirty="0"/>
              <a:t>EX ZONA DI SCAVO – PALAZZINA area a valenza naturalistica</a:t>
            </a:r>
          </a:p>
        </p:txBody>
      </p:sp>
      <p:sp>
        <p:nvSpPr>
          <p:cNvPr id="27" name="Titolo 1">
            <a:extLst>
              <a:ext uri="{FF2B5EF4-FFF2-40B4-BE49-F238E27FC236}">
                <a16:creationId xmlns:a16="http://schemas.microsoft.com/office/drawing/2014/main" id="{229303D7-DD5E-CFB1-B983-277DC654F68A}"/>
              </a:ext>
            </a:extLst>
          </p:cNvPr>
          <p:cNvSpPr txBox="1">
            <a:spLocks/>
          </p:cNvSpPr>
          <p:nvPr/>
        </p:nvSpPr>
        <p:spPr>
          <a:xfrm>
            <a:off x="9298768" y="5604010"/>
            <a:ext cx="2871752" cy="11670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sz="2200" dirty="0"/>
              <a:t>EX ZONA DI SCAVO – IL MOLINO area a valenza naturalistica</a:t>
            </a:r>
          </a:p>
        </p:txBody>
      </p:sp>
      <p:sp>
        <p:nvSpPr>
          <p:cNvPr id="28" name="Titolo 1">
            <a:extLst>
              <a:ext uri="{FF2B5EF4-FFF2-40B4-BE49-F238E27FC236}">
                <a16:creationId xmlns:a16="http://schemas.microsoft.com/office/drawing/2014/main" id="{E28D4A18-75BC-2F46-686F-CD3D0E19CE5B}"/>
              </a:ext>
            </a:extLst>
          </p:cNvPr>
          <p:cNvSpPr txBox="1">
            <a:spLocks/>
          </p:cNvSpPr>
          <p:nvPr/>
        </p:nvSpPr>
        <p:spPr>
          <a:xfrm>
            <a:off x="9316770" y="4194061"/>
            <a:ext cx="2835748" cy="116701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it-IT" sz="2200" dirty="0"/>
              <a:t>SITO RETE NATURA 2000 «Rio Mattero e Rio Cuneo»</a:t>
            </a:r>
          </a:p>
        </p:txBody>
      </p:sp>
      <p:cxnSp>
        <p:nvCxnSpPr>
          <p:cNvPr id="29" name="Connettore 2 28">
            <a:extLst>
              <a:ext uri="{FF2B5EF4-FFF2-40B4-BE49-F238E27FC236}">
                <a16:creationId xmlns:a16="http://schemas.microsoft.com/office/drawing/2014/main" id="{721EEB12-FED9-1EBE-25B9-391782AF324F}"/>
              </a:ext>
            </a:extLst>
          </p:cNvPr>
          <p:cNvCxnSpPr>
            <a:cxnSpLocks/>
          </p:cNvCxnSpPr>
          <p:nvPr/>
        </p:nvCxnSpPr>
        <p:spPr>
          <a:xfrm>
            <a:off x="7606580" y="4594189"/>
            <a:ext cx="1728192" cy="2029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E4A9E5C6-C202-6560-791C-062A7F07D9F2}"/>
              </a:ext>
            </a:extLst>
          </p:cNvPr>
          <p:cNvCxnSpPr>
            <a:cxnSpLocks/>
          </p:cNvCxnSpPr>
          <p:nvPr/>
        </p:nvCxnSpPr>
        <p:spPr>
          <a:xfrm>
            <a:off x="6901952" y="5067392"/>
            <a:ext cx="2466286" cy="9669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60AE980F-4DF0-6DCA-3BB9-C43CBBADD786}"/>
              </a:ext>
            </a:extLst>
          </p:cNvPr>
          <p:cNvCxnSpPr>
            <a:cxnSpLocks/>
          </p:cNvCxnSpPr>
          <p:nvPr/>
        </p:nvCxnSpPr>
        <p:spPr>
          <a:xfrm flipV="1">
            <a:off x="7606580" y="2530845"/>
            <a:ext cx="1657768" cy="3369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308759DB-3406-9946-6DB7-D898747D13E4}"/>
              </a:ext>
            </a:extLst>
          </p:cNvPr>
          <p:cNvCxnSpPr>
            <a:cxnSpLocks/>
          </p:cNvCxnSpPr>
          <p:nvPr/>
        </p:nvCxnSpPr>
        <p:spPr>
          <a:xfrm flipV="1">
            <a:off x="8038628" y="1086195"/>
            <a:ext cx="1260140" cy="3404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ettangolo 43">
            <a:extLst>
              <a:ext uri="{FF2B5EF4-FFF2-40B4-BE49-F238E27FC236}">
                <a16:creationId xmlns:a16="http://schemas.microsoft.com/office/drawing/2014/main" id="{A8EDFA83-0192-D04D-B083-6BDBACD88E39}"/>
              </a:ext>
            </a:extLst>
          </p:cNvPr>
          <p:cNvSpPr/>
          <p:nvPr/>
        </p:nvSpPr>
        <p:spPr>
          <a:xfrm>
            <a:off x="4870276" y="769433"/>
            <a:ext cx="12192000" cy="523220"/>
          </a:xfrm>
          <a:prstGeom prst="rect">
            <a:avLst/>
          </a:prstGeom>
        </p:spPr>
        <p:txBody>
          <a:bodyPr wrap="square">
            <a:spAutoFit/>
          </a:bodyPr>
          <a:lstStyle/>
          <a:p>
            <a:r>
              <a:rPr lang="it-IT" sz="2800" b="1" dirty="0">
                <a:solidFill>
                  <a:schemeClr val="tx2"/>
                </a:solidFill>
              </a:rPr>
              <a:t>CARTOGRAFIA</a:t>
            </a:r>
            <a:endParaRPr lang="it-IT" sz="3000" b="1" dirty="0">
              <a:solidFill>
                <a:schemeClr val="tx2"/>
              </a:solidFill>
            </a:endParaRPr>
          </a:p>
        </p:txBody>
      </p:sp>
    </p:spTree>
    <p:extLst>
      <p:ext uri="{BB962C8B-B14F-4D97-AF65-F5344CB8AC3E}">
        <p14:creationId xmlns:p14="http://schemas.microsoft.com/office/powerpoint/2010/main" val="147340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467E91E5-B15B-231F-D3F8-EEA0BA28D488}"/>
              </a:ext>
            </a:extLst>
          </p:cNvPr>
          <p:cNvPicPr>
            <a:picLocks noChangeAspect="1"/>
          </p:cNvPicPr>
          <p:nvPr/>
        </p:nvPicPr>
        <p:blipFill>
          <a:blip r:embed="rId2"/>
          <a:stretch>
            <a:fillRect/>
          </a:stretch>
        </p:blipFill>
        <p:spPr>
          <a:xfrm>
            <a:off x="7365267" y="-15840"/>
            <a:ext cx="4859312" cy="6873840"/>
          </a:xfrm>
          <a:prstGeom prst="rect">
            <a:avLst/>
          </a:prstGeom>
        </p:spPr>
      </p:pic>
      <p:sp>
        <p:nvSpPr>
          <p:cNvPr id="11" name="CasellaDiTesto 10">
            <a:extLst>
              <a:ext uri="{FF2B5EF4-FFF2-40B4-BE49-F238E27FC236}">
                <a16:creationId xmlns:a16="http://schemas.microsoft.com/office/drawing/2014/main" id="{861E80BB-8B8B-7D7A-6057-C16FDA999616}"/>
              </a:ext>
            </a:extLst>
          </p:cNvPr>
          <p:cNvSpPr txBox="1"/>
          <p:nvPr/>
        </p:nvSpPr>
        <p:spPr>
          <a:xfrm>
            <a:off x="883706" y="16808"/>
            <a:ext cx="6111240" cy="1754326"/>
          </a:xfrm>
          <a:prstGeom prst="rect">
            <a:avLst/>
          </a:prstGeom>
          <a:noFill/>
        </p:spPr>
        <p:txBody>
          <a:bodyPr wrap="square">
            <a:spAutoFit/>
          </a:bodyPr>
          <a:lstStyle/>
          <a:p>
            <a:pPr algn="ctr"/>
            <a:r>
              <a:rPr lang="it-IT" sz="2400" b="1" i="0" u="none" strike="noStrike" baseline="0" dirty="0">
                <a:latin typeface="Arial" panose="020B0604020202020204" pitchFamily="34" charset="0"/>
              </a:rPr>
              <a:t>Queste tre </a:t>
            </a:r>
            <a:r>
              <a:rPr lang="it-IT" sz="2400" b="1" dirty="0">
                <a:latin typeface="Arial" panose="020B0604020202020204" pitchFamily="34" charset="0"/>
              </a:rPr>
              <a:t>aree avranno funzioni idrauliche </a:t>
            </a:r>
            <a:r>
              <a:rPr lang="it-IT" sz="2400" b="1" i="0" u="none" strike="noStrike" baseline="0" dirty="0">
                <a:latin typeface="Arial" panose="020B0604020202020204" pitchFamily="34" charset="0"/>
              </a:rPr>
              <a:t>divenendo casse di espansione delle piene del Savio.</a:t>
            </a:r>
          </a:p>
          <a:p>
            <a:br>
              <a:rPr lang="it-IT" sz="1800" b="0" i="0" u="none" strike="noStrike" baseline="0" dirty="0">
                <a:solidFill>
                  <a:srgbClr val="000000"/>
                </a:solidFill>
                <a:latin typeface="Arial" panose="020B0604020202020204" pitchFamily="34" charset="0"/>
              </a:rPr>
            </a:br>
            <a:endParaRPr lang="it-IT" dirty="0"/>
          </a:p>
        </p:txBody>
      </p:sp>
      <p:sp>
        <p:nvSpPr>
          <p:cNvPr id="17" name="CasellaDiTesto 16">
            <a:extLst>
              <a:ext uri="{FF2B5EF4-FFF2-40B4-BE49-F238E27FC236}">
                <a16:creationId xmlns:a16="http://schemas.microsoft.com/office/drawing/2014/main" id="{5ED86D95-D609-E7B6-03BB-4EC95B23ABD9}"/>
              </a:ext>
            </a:extLst>
          </p:cNvPr>
          <p:cNvSpPr txBox="1"/>
          <p:nvPr/>
        </p:nvSpPr>
        <p:spPr>
          <a:xfrm>
            <a:off x="975880" y="1268760"/>
            <a:ext cx="6111240" cy="2246769"/>
          </a:xfrm>
          <a:prstGeom prst="rect">
            <a:avLst/>
          </a:prstGeom>
          <a:noFill/>
        </p:spPr>
        <p:txBody>
          <a:bodyPr wrap="square">
            <a:spAutoFit/>
          </a:bodyPr>
          <a:lstStyle/>
          <a:p>
            <a:pPr algn="just"/>
            <a:r>
              <a:rPr lang="it-IT" sz="2000" b="0" i="0" u="none" strike="noStrike" baseline="0" dirty="0">
                <a:solidFill>
                  <a:srgbClr val="000000"/>
                </a:solidFill>
                <a:latin typeface="Arial" panose="020B0604020202020204" pitchFamily="34" charset="0"/>
              </a:rPr>
              <a:t>Sono oggetto di </a:t>
            </a:r>
            <a:r>
              <a:rPr lang="it-IT" sz="2000" dirty="0">
                <a:solidFill>
                  <a:srgbClr val="000000"/>
                </a:solidFill>
                <a:latin typeface="Arial" panose="020B0604020202020204" pitchFamily="34" charset="0"/>
              </a:rPr>
              <a:t>specifici </a:t>
            </a:r>
            <a:r>
              <a:rPr lang="it-IT" sz="2000" b="0" i="0" u="none" strike="noStrike" baseline="0" dirty="0">
                <a:solidFill>
                  <a:srgbClr val="000000"/>
                </a:solidFill>
                <a:latin typeface="Arial" panose="020B0604020202020204" pitchFamily="34" charset="0"/>
              </a:rPr>
              <a:t>progetti volti alla riduzione del rischio idraulico ed al miglioramento della regimazione del corso d'acqua, oltre alla rinaturalizzazione con un miglioramento dal </a:t>
            </a:r>
            <a:r>
              <a:rPr lang="it-IT" sz="2000" b="0" i="0" u="none" strike="noStrike" baseline="0" dirty="0">
                <a:solidFill>
                  <a:schemeClr val="tx2"/>
                </a:solidFill>
                <a:latin typeface="Arial" panose="020B0604020202020204" pitchFamily="34" charset="0"/>
              </a:rPr>
              <a:t>punto di vista ambientale e paesaggistico.</a:t>
            </a:r>
            <a:r>
              <a:rPr lang="it-IT" sz="2000" b="0" i="0" u="none" strike="noStrike" baseline="0" dirty="0">
                <a:latin typeface="Arial" panose="020B0604020202020204" pitchFamily="34" charset="0"/>
              </a:rPr>
              <a:t> Tale processo arricchirà il paesaggio della valle del Savio dal punto di vista naturalistico, ecologico e della biodiversità. </a:t>
            </a:r>
            <a:endParaRPr lang="it-IT" sz="2000" dirty="0"/>
          </a:p>
        </p:txBody>
      </p:sp>
      <p:sp>
        <p:nvSpPr>
          <p:cNvPr id="19" name="CasellaDiTesto 18">
            <a:extLst>
              <a:ext uri="{FF2B5EF4-FFF2-40B4-BE49-F238E27FC236}">
                <a16:creationId xmlns:a16="http://schemas.microsoft.com/office/drawing/2014/main" id="{A9C01D5B-0103-1A86-9E21-56BE4B180221}"/>
              </a:ext>
            </a:extLst>
          </p:cNvPr>
          <p:cNvSpPr txBox="1"/>
          <p:nvPr/>
        </p:nvSpPr>
        <p:spPr>
          <a:xfrm>
            <a:off x="975880" y="3947745"/>
            <a:ext cx="6019066" cy="3170099"/>
          </a:xfrm>
          <a:prstGeom prst="rect">
            <a:avLst/>
          </a:prstGeom>
          <a:noFill/>
        </p:spPr>
        <p:txBody>
          <a:bodyPr wrap="square">
            <a:spAutoFit/>
          </a:bodyPr>
          <a:lstStyle/>
          <a:p>
            <a:pPr algn="just"/>
            <a:r>
              <a:rPr lang="it-IT" sz="2000" b="1" i="0" u="none" strike="noStrike" baseline="0" dirty="0">
                <a:solidFill>
                  <a:srgbClr val="000000"/>
                </a:solidFill>
                <a:latin typeface="Arial" panose="020B0604020202020204" pitchFamily="34" charset="0"/>
              </a:rPr>
              <a:t>L’area </a:t>
            </a:r>
            <a:r>
              <a:rPr lang="it-IT" sz="2000" b="1" dirty="0">
                <a:solidFill>
                  <a:srgbClr val="000000"/>
                </a:solidFill>
                <a:latin typeface="Arial" panose="020B0604020202020204" pitchFamily="34" charset="0"/>
              </a:rPr>
              <a:t>di Cà Bianchi </a:t>
            </a:r>
            <a:r>
              <a:rPr lang="it-IT" sz="2000" dirty="0">
                <a:solidFill>
                  <a:srgbClr val="000000"/>
                </a:solidFill>
                <a:latin typeface="Arial" panose="020B0604020202020204" pitchFamily="34" charset="0"/>
              </a:rPr>
              <a:t>inoltre </a:t>
            </a:r>
            <a:r>
              <a:rPr lang="it-IT" sz="2000" b="0" i="0" u="none" strike="noStrike" baseline="0" dirty="0">
                <a:solidFill>
                  <a:srgbClr val="000000"/>
                </a:solidFill>
                <a:latin typeface="Arial" panose="020B0604020202020204" pitchFamily="34" charset="0"/>
              </a:rPr>
              <a:t>avrà anche una funzione di didattica ambientale e di educazione naturalistica attraverso la predisposizione di infrastrutture per meglio osservare habitat e specie.</a:t>
            </a:r>
            <a:r>
              <a:rPr lang="it-IT" sz="2000" dirty="0">
                <a:effectLst/>
                <a:latin typeface="Arial" panose="020B0604020202020204" pitchFamily="34" charset="0"/>
                <a:ea typeface="Times New Roman" panose="02020603050405020304" pitchFamily="18" charset="0"/>
              </a:rPr>
              <a:t> Nello specifico recupero del fabbricato finalizzato alla creazione di un Centro visite del Paesaggio protetto, nonché centro di documentazione e ricerca a disposizione dei ricercatori, cittadini ed escursionisti.</a:t>
            </a:r>
          </a:p>
          <a:p>
            <a:pPr algn="just"/>
            <a:endParaRPr lang="it-IT" sz="2000" dirty="0"/>
          </a:p>
        </p:txBody>
      </p:sp>
    </p:spTree>
    <p:extLst>
      <p:ext uri="{BB962C8B-B14F-4D97-AF65-F5344CB8AC3E}">
        <p14:creationId xmlns:p14="http://schemas.microsoft.com/office/powerpoint/2010/main" val="400394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C2ECE-CABE-1C87-70CA-3C8C99FE648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ADACDCF-0CAC-B46D-9DC6-32B40A8AB5B4}"/>
              </a:ext>
            </a:extLst>
          </p:cNvPr>
          <p:cNvSpPr>
            <a:spLocks noGrp="1"/>
          </p:cNvSpPr>
          <p:nvPr>
            <p:ph type="title"/>
          </p:nvPr>
        </p:nvSpPr>
        <p:spPr>
          <a:xfrm>
            <a:off x="765820" y="3717032"/>
            <a:ext cx="10513168" cy="2736304"/>
          </a:xfrm>
        </p:spPr>
        <p:txBody>
          <a:bodyPr rtlCol="0">
            <a:noAutofit/>
          </a:bodyPr>
          <a:lstStyle/>
          <a:p>
            <a:pPr marL="87312"/>
            <a:br>
              <a:rPr lang="it-IT" sz="2800" dirty="0"/>
            </a:br>
            <a:r>
              <a:rPr lang="it-IT" sz="2800" dirty="0"/>
              <a:t> coinvolgimento dei portatori di interesse </a:t>
            </a:r>
            <a:br>
              <a:rPr lang="it-IT" sz="2800" dirty="0"/>
            </a:br>
            <a:br>
              <a:rPr lang="it-IT" sz="2800" dirty="0"/>
            </a:br>
            <a:r>
              <a:rPr lang="it-IT" sz="2800" dirty="0"/>
              <a:t>L'Ente di gestione per i Parchi e la Biodiversità Romagna, come previsto dall’art.50, comma 4 della </a:t>
            </a:r>
            <a:r>
              <a:rPr lang="it-IT" sz="2800" dirty="0" err="1"/>
              <a:t>l.r</a:t>
            </a:r>
            <a:r>
              <a:rPr lang="it-IT" sz="2800" dirty="0"/>
              <a:t>. n. 6/2005, con il supporto del Comune di Cesena ha avviato il coinvolgimento degli enti locali e dei portatori di interesse, nonché il coinvolgimento della Consulta Ambiente Comunale, del Collegio dei Presidenti dei Quartieri, della Seconda Commissione Consiliare e della Consulta Agricoltura. </a:t>
            </a:r>
            <a:br>
              <a:rPr lang="it-IT" sz="2800" dirty="0"/>
            </a:br>
            <a:br>
              <a:rPr lang="it-IT" sz="2800" dirty="0"/>
            </a:br>
            <a:r>
              <a:rPr lang="it-IT" sz="2800" dirty="0"/>
              <a:t>Gli incontri si sono svolti da maggio a ottobre 2023.</a:t>
            </a:r>
            <a:br>
              <a:rPr lang="it-IT" sz="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it-IT"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it-IT" sz="2800" dirty="0"/>
              <a:t>La proposta di istituzione ha riscontrato il favore degli enti locali e dei portatori d’interesse.</a:t>
            </a:r>
            <a:br>
              <a:rPr lang="it-IT" sz="2200" dirty="0"/>
            </a:br>
            <a:endParaRPr lang="it-IT" sz="2200" dirty="0"/>
          </a:p>
        </p:txBody>
      </p:sp>
      <p:sp>
        <p:nvSpPr>
          <p:cNvPr id="3" name="Rettangolo 2">
            <a:extLst>
              <a:ext uri="{FF2B5EF4-FFF2-40B4-BE49-F238E27FC236}">
                <a16:creationId xmlns:a16="http://schemas.microsoft.com/office/drawing/2014/main" id="{57C14FE3-07D0-73E3-228D-252C8F285DEB}"/>
              </a:ext>
            </a:extLst>
          </p:cNvPr>
          <p:cNvSpPr/>
          <p:nvPr/>
        </p:nvSpPr>
        <p:spPr>
          <a:xfrm>
            <a:off x="981844" y="222816"/>
            <a:ext cx="12192000" cy="523220"/>
          </a:xfrm>
          <a:prstGeom prst="rect">
            <a:avLst/>
          </a:prstGeom>
        </p:spPr>
        <p:txBody>
          <a:bodyPr wrap="square">
            <a:spAutoFit/>
          </a:bodyPr>
          <a:lstStyle/>
          <a:p>
            <a:r>
              <a:rPr lang="it-IT" sz="2800" b="1" dirty="0">
                <a:solidFill>
                  <a:schemeClr val="bg2">
                    <a:lumMod val="10000"/>
                  </a:schemeClr>
                </a:solidFill>
              </a:rPr>
              <a:t>PARTECIPAZIONE</a:t>
            </a:r>
          </a:p>
        </p:txBody>
      </p:sp>
    </p:spTree>
    <p:extLst>
      <p:ext uri="{BB962C8B-B14F-4D97-AF65-F5344CB8AC3E}">
        <p14:creationId xmlns:p14="http://schemas.microsoft.com/office/powerpoint/2010/main" val="92642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renità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name="Office_9532172_TF02801109.potx" id="{2CA4A6DC-D28F-4FA2-929E-108D6F6D4E42}" vid="{A20DF54D-5AC1-43CF-B313-FD91E2F27B41}"/>
    </a:ext>
  </a:extLst>
</a:theme>
</file>

<file path=ppt/theme/theme2.xml><?xml version="1.0" encoding="utf-8"?>
<a:theme xmlns:a="http://schemas.openxmlformats.org/drawingml/2006/main" name="Tema di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i Offic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8242a6c-9b0a-4fc4-bdaa-15c82a2fe8cb" xsi:nil="true"/>
    <lcf76f155ced4ddcb4097134ff3c332f xmlns="7ad7308c-cf1f-4888-a5a3-32b6def8050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F49B4E712DE5EC468F709B4A049FFD91" ma:contentTypeVersion="13" ma:contentTypeDescription="Creare un nuovo documento." ma:contentTypeScope="" ma:versionID="106fd77a57b13ea11a88caaadf0fc3cf">
  <xsd:schema xmlns:xsd="http://www.w3.org/2001/XMLSchema" xmlns:xs="http://www.w3.org/2001/XMLSchema" xmlns:p="http://schemas.microsoft.com/office/2006/metadata/properties" xmlns:ns2="7ad7308c-cf1f-4888-a5a3-32b6def8050d" xmlns:ns3="38242a6c-9b0a-4fc4-bdaa-15c82a2fe8cb" targetNamespace="http://schemas.microsoft.com/office/2006/metadata/properties" ma:root="true" ma:fieldsID="e0133520100319b1d176fc35195b8d3a" ns2:_="" ns3:_="">
    <xsd:import namespace="7ad7308c-cf1f-4888-a5a3-32b6def8050d"/>
    <xsd:import namespace="38242a6c-9b0a-4fc4-bdaa-15c82a2fe8c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d7308c-cf1f-4888-a5a3-32b6def80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4468606d-3e0e-4e7b-a815-ae4d792ab8f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242a6c-9b0a-4fc4-bdaa-15c82a2fe8c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7264257-6648-4133-a159-b67db92ef29c}" ma:internalName="TaxCatchAll" ma:showField="CatchAllData" ma:web="38242a6c-9b0a-4fc4-bdaa-15c82a2fe8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B00C55-FAF5-4D7D-9816-E1E94A87E44C}">
  <ds:schemaRefs>
    <ds:schemaRef ds:uri="http://schemas.microsoft.com/sharepoint/v3/contenttype/forms"/>
  </ds:schemaRefs>
</ds:datastoreItem>
</file>

<file path=customXml/itemProps2.xml><?xml version="1.0" encoding="utf-8"?>
<ds:datastoreItem xmlns:ds="http://schemas.openxmlformats.org/officeDocument/2006/customXml" ds:itemID="{0F249165-F638-412C-8E0A-DFB7045CA2E0}">
  <ds:schemaRefs>
    <ds:schemaRef ds:uri="http://purl.org/dc/elements/1.1/"/>
    <ds:schemaRef ds:uri="http://schemas.openxmlformats.org/package/2006/metadata/core-properties"/>
    <ds:schemaRef ds:uri="http://purl.org/dc/dcmitype/"/>
    <ds:schemaRef ds:uri="38242a6c-9b0a-4fc4-bdaa-15c82a2fe8cb"/>
    <ds:schemaRef ds:uri="http://schemas.microsoft.com/office/2006/documentManagement/types"/>
    <ds:schemaRef ds:uri="http://schemas.microsoft.com/office/2006/metadata/properties"/>
    <ds:schemaRef ds:uri="http://schemas.microsoft.com/office/infopath/2007/PartnerControls"/>
    <ds:schemaRef ds:uri="7ad7308c-cf1f-4888-a5a3-32b6def8050d"/>
    <ds:schemaRef ds:uri="http://www.w3.org/XML/1998/namespace"/>
    <ds:schemaRef ds:uri="http://purl.org/dc/terms/"/>
  </ds:schemaRefs>
</ds:datastoreItem>
</file>

<file path=customXml/itemProps3.xml><?xml version="1.0" encoding="utf-8"?>
<ds:datastoreItem xmlns:ds="http://schemas.openxmlformats.org/officeDocument/2006/customXml" ds:itemID="{8799B077-370C-4508-83BF-8DC83F224C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d7308c-cf1f-4888-a5a3-32b6def8050d"/>
    <ds:schemaRef ds:uri="38242a6c-9b0a-4fc4-bdaa-15c82a2fe8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a tema serenità nella natura (widescreen)</Template>
  <TotalTime>389</TotalTime>
  <Words>1286</Words>
  <Application>Microsoft Office PowerPoint</Application>
  <PresentationFormat>Personalizzato</PresentationFormat>
  <Paragraphs>94</Paragraphs>
  <Slides>14</Slides>
  <Notes>13</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14</vt:i4>
      </vt:variant>
    </vt:vector>
  </HeadingPairs>
  <TitlesOfParts>
    <vt:vector size="19" baseType="lpstr">
      <vt:lpstr>Arial</vt:lpstr>
      <vt:lpstr>Euphemia</vt:lpstr>
      <vt:lpstr>Times New Roman</vt:lpstr>
      <vt:lpstr>Wingdings</vt:lpstr>
      <vt:lpstr>Serenità 16x9</vt:lpstr>
      <vt:lpstr>Presentazione standard di PowerPoint</vt:lpstr>
      <vt:lpstr>A differenza dei PARCHI e delle RISERVE NATURALI, che tutelano sistemi territoriali e ambientali di particolare pregio, i PAESAGGI PROTETTI sono rivolti a tutelare aree con valori naturalistici diffusi in cui le relazioni, equilibrate e protratte nel tempo, tra attività umane e ambiente naturale hanno favorito il mantenimento di habitat e di specie in buono stato di conservazione.  Art. 50-51-52 Legge regionale 6/2005</vt:lpstr>
      <vt:lpstr>All'istituzione dei Paesaggi protetti provvedono gli Enti di Gestione per i Parchi e la Biodiversità su proposta dei Comuni interessati.   I contenuti minimi sono: le finalità, la perimetrazione, gli obiettivi gestionali specifici, le misure di incentivazione, di sostegno, e di promozione per la conservazione e la valorizzazione delle risorse naturali, storiche culturali e paesaggistiche del territorio.  Per predisporre la proposta di istituzione l'Ente stesso convoca una conferenza con associazioni, organizzazioni professionali agricole, Comuni e loro Unioni che possono esprimersi in merito.   Successivamente la Giunta regionale, sentita la Commissione assembleare competente, valuta la proposta e quindi autorizza l'Ente all’istituzione.  Attraverso l'atto istitutivo l'Ente di Gestione per i Parchi e la Biodiversità ne assume la gestione.</vt:lpstr>
      <vt:lpstr>La proposta di istituzione nasce da una richiesta del Comune di Cesena successivamente condivisa dall’Ente di Gestione per i Parchi e la Biodiversità Romagna.</vt:lpstr>
      <vt:lpstr>Presentazione standard di PowerPoint</vt:lpstr>
      <vt:lpstr>CARATTERISTICHE AREA  La superficie complessiva ammonta ad ha 1.950 di cui: 234 ha sup. demaniale, 353 ha RN2000, la rimanente privata (tutta in Comune di Cesena)  Comprende aree di pregio naturalistico e paesaggistico della valle del Savio tra cui il sito RN 2000 Rio Mattero Rio Cuneo con habitat di interesse comunitario Inoltre: </vt:lpstr>
      <vt:lpstr>FORESTA GOLENALE DI SANT’ANNA area a valenza naturalistica</vt:lpstr>
      <vt:lpstr>Presentazione standard di PowerPoint</vt:lpstr>
      <vt:lpstr>  coinvolgimento dei portatori di interesse   L'Ente di gestione per i Parchi e la Biodiversità Romagna, come previsto dall’art.50, comma 4 della l.r. n. 6/2005, con il supporto del Comune di Cesena ha avviato il coinvolgimento degli enti locali e dei portatori di interesse, nonché il coinvolgimento della Consulta Ambiente Comunale, del Collegio dei Presidenti dei Quartieri, della Seconda Commissione Consiliare e della Consulta Agricoltura.   Gli incontri si sono svolti da maggio a ottobre 2023.  La proposta di istituzione ha riscontrato il favore degli enti locali e dei portatori d’interesse. </vt:lpstr>
      <vt:lpstr>FINALITÀ</vt:lpstr>
      <vt:lpstr>Presentazione standard di PowerPoint</vt:lpstr>
      <vt:lpstr>VINCOLI</vt:lpstr>
      <vt:lpstr>Programma triennale di tutela e valorizzazione del paesaggio protetto</vt:lpstr>
      <vt:lpstr>Grazie dell’attenzione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Biondi Maria Vittoria</dc:creator>
  <cp:lastModifiedBy>Biondi Maria Vittoria</cp:lastModifiedBy>
  <cp:revision>1</cp:revision>
  <cp:lastPrinted>2025-04-02T09:44:32Z</cp:lastPrinted>
  <dcterms:created xsi:type="dcterms:W3CDTF">2025-03-31T12:56:47Z</dcterms:created>
  <dcterms:modified xsi:type="dcterms:W3CDTF">2025-04-08T07:38:06Z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0x010100F49B4E712DE5EC468F709B4A049FFD91</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ediaServiceImageTags">
    <vt:lpwstr/>
  </property>
</Properties>
</file>