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9" r:id="rId2"/>
  </p:sldIdLst>
  <p:sldSz cx="21383625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2223" userDrawn="1">
          <p15:clr>
            <a:srgbClr val="A4A3A4"/>
          </p15:clr>
        </p15:guide>
        <p15:guide id="3" pos="748" userDrawn="1">
          <p15:clr>
            <a:srgbClr val="A4A3A4"/>
          </p15:clr>
        </p15:guide>
        <p15:guide id="4" orient="horz" pos="3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C5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9" autoAdjust="0"/>
  </p:normalViewPr>
  <p:slideViewPr>
    <p:cSldViewPr snapToGrid="0" showGuides="1">
      <p:cViewPr varScale="1">
        <p:scale>
          <a:sx n="40" d="100"/>
          <a:sy n="40" d="100"/>
        </p:scale>
        <p:origin x="1042" y="34"/>
      </p:cViewPr>
      <p:guideLst>
        <p:guide pos="12223"/>
        <p:guide pos="748"/>
        <p:guide orient="horz" pos="3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216001" cy="216001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ntanin Alberto" userId="73793b95-1ad1-4706-a3bd-e55ce8c418ee" providerId="ADAL" clId="{B3C342E4-B30C-46BC-98FD-A6E6977D47FA}"/>
    <pc:docChg chg="undo redo custSel mod addSld delSld modSld addMainMaster delMainMaster modMainMaster">
      <pc:chgData name="Centanin Alberto" userId="73793b95-1ad1-4706-a3bd-e55ce8c418ee" providerId="ADAL" clId="{B3C342E4-B30C-46BC-98FD-A6E6977D47FA}" dt="2026-05-04T13:55:35.050" v="3196" actId="20577"/>
      <pc:docMkLst>
        <pc:docMk/>
      </pc:docMkLst>
      <pc:sldChg chg="modSp add mod modClrScheme chgLayout">
        <pc:chgData name="Centanin Alberto" userId="73793b95-1ad1-4706-a3bd-e55ce8c418ee" providerId="ADAL" clId="{B3C342E4-B30C-46BC-98FD-A6E6977D47FA}" dt="2026-05-04T13:55:35.050" v="3196" actId="20577"/>
        <pc:sldMkLst>
          <pc:docMk/>
          <pc:sldMk cId="2178598695" sldId="259"/>
        </pc:sldMkLst>
        <pc:spChg chg="mod">
          <ac:chgData name="Centanin Alberto" userId="73793b95-1ad1-4706-a3bd-e55ce8c418ee" providerId="ADAL" clId="{B3C342E4-B30C-46BC-98FD-A6E6977D47FA}" dt="2026-04-20T11:43:06.833" v="2450" actId="255"/>
          <ac:spMkLst>
            <pc:docMk/>
            <pc:sldMk cId="2178598695" sldId="259"/>
            <ac:spMk id="2" creationId="{55147218-961F-27AD-3FB1-A198B7A79952}"/>
          </ac:spMkLst>
        </pc:spChg>
        <pc:spChg chg="mod">
          <ac:chgData name="Centanin Alberto" userId="73793b95-1ad1-4706-a3bd-e55ce8c418ee" providerId="ADAL" clId="{B3C342E4-B30C-46BC-98FD-A6E6977D47FA}" dt="2026-05-04T13:55:35.050" v="3196" actId="20577"/>
          <ac:spMkLst>
            <pc:docMk/>
            <pc:sldMk cId="2178598695" sldId="259"/>
            <ac:spMk id="7" creationId="{58755FD2-91F0-9152-1A98-78808A26E38D}"/>
          </ac:spMkLst>
        </pc:spChg>
      </pc:sldChg>
      <pc:sldMasterChg chg="modSp addSldLayout delSldLayout modSldLayout sldLayoutOrd">
        <pc:chgData name="Centanin Alberto" userId="73793b95-1ad1-4706-a3bd-e55ce8c418ee" providerId="ADAL" clId="{B3C342E4-B30C-46BC-98FD-A6E6977D47FA}" dt="2026-04-21T11:59:42.697" v="2937" actId="1036"/>
        <pc:sldMasterMkLst>
          <pc:docMk/>
          <pc:sldMasterMk cId="2770331534" sldId="2147483650"/>
        </pc:sldMasterMkLst>
        <pc:sldLayoutChg chg="addSp delSp modSp add mod modTransition">
          <pc:chgData name="Centanin Alberto" userId="73793b95-1ad1-4706-a3bd-e55ce8c418ee" providerId="ADAL" clId="{B3C342E4-B30C-46BC-98FD-A6E6977D47FA}" dt="2026-04-21T11:58:30.679" v="2898" actId="478"/>
          <pc:sldLayoutMkLst>
            <pc:docMk/>
            <pc:sldMasterMk cId="2770331534" sldId="2147483650"/>
            <pc:sldLayoutMk cId="3915205027" sldId="2147483669"/>
          </pc:sldLayoutMkLst>
          <pc:spChg chg="add mod">
            <ac:chgData name="Centanin Alberto" userId="73793b95-1ad1-4706-a3bd-e55ce8c418ee" providerId="ADAL" clId="{B3C342E4-B30C-46BC-98FD-A6E6977D47FA}" dt="2026-04-20T11:30:16.266" v="2196" actId="14100"/>
            <ac:spMkLst>
              <pc:docMk/>
              <pc:sldMasterMk cId="2770331534" sldId="2147483650"/>
              <pc:sldLayoutMk cId="3915205027" sldId="2147483669"/>
              <ac:spMk id="8" creationId="{CF746F50-F2B3-BF6B-314D-E3DD7C15254E}"/>
            </ac:spMkLst>
          </pc:spChg>
          <pc:spChg chg="mod topLvl">
            <ac:chgData name="Centanin Alberto" userId="73793b95-1ad1-4706-a3bd-e55ce8c418ee" providerId="ADAL" clId="{B3C342E4-B30C-46BC-98FD-A6E6977D47FA}" dt="2026-04-20T11:22:15.657" v="1919" actId="164"/>
            <ac:spMkLst>
              <pc:docMk/>
              <pc:sldMasterMk cId="2770331534" sldId="2147483650"/>
              <pc:sldLayoutMk cId="3915205027" sldId="2147483669"/>
              <ac:spMk id="19" creationId="{C6D38981-388E-B086-2A92-B9CBAD474E8B}"/>
            </ac:spMkLst>
          </pc:spChg>
          <pc:grpChg chg="add mod">
            <ac:chgData name="Centanin Alberto" userId="73793b95-1ad1-4706-a3bd-e55ce8c418ee" providerId="ADAL" clId="{B3C342E4-B30C-46BC-98FD-A6E6977D47FA}" dt="2026-04-20T11:28:08.581" v="2182" actId="1038"/>
            <ac:grpSpMkLst>
              <pc:docMk/>
              <pc:sldMasterMk cId="2770331534" sldId="2147483650"/>
              <pc:sldLayoutMk cId="3915205027" sldId="2147483669"/>
              <ac:grpSpMk id="5" creationId="{BE3C014A-F854-AD36-813B-35ADA0BA467B}"/>
            </ac:grpSpMkLst>
          </pc:grpChg>
          <pc:picChg chg="mod modCrop">
            <ac:chgData name="Centanin Alberto" userId="73793b95-1ad1-4706-a3bd-e55ce8c418ee" providerId="ADAL" clId="{B3C342E4-B30C-46BC-98FD-A6E6977D47FA}" dt="2026-04-20T11:30:35.082" v="2202" actId="554"/>
            <ac:picMkLst>
              <pc:docMk/>
              <pc:sldMasterMk cId="2770331534" sldId="2147483650"/>
              <pc:sldLayoutMk cId="3915205027" sldId="2147483669"/>
              <ac:picMk id="2" creationId="{4918AD8E-C459-A527-5C8F-45BCCDE8BC5E}"/>
            </ac:picMkLst>
          </pc:picChg>
          <pc:picChg chg="mod modCrop">
            <ac:chgData name="Centanin Alberto" userId="73793b95-1ad1-4706-a3bd-e55ce8c418ee" providerId="ADAL" clId="{B3C342E4-B30C-46BC-98FD-A6E6977D47FA}" dt="2026-04-20T11:29:46.752" v="2193" actId="732"/>
            <ac:picMkLst>
              <pc:docMk/>
              <pc:sldMasterMk cId="2770331534" sldId="2147483650"/>
              <pc:sldLayoutMk cId="3915205027" sldId="2147483669"/>
              <ac:picMk id="3" creationId="{0EDC4F6C-3B57-D71E-0276-5E002C95DA41}"/>
            </ac:picMkLst>
          </pc:picChg>
          <pc:picChg chg="mod modCrop">
            <ac:chgData name="Centanin Alberto" userId="73793b95-1ad1-4706-a3bd-e55ce8c418ee" providerId="ADAL" clId="{B3C342E4-B30C-46BC-98FD-A6E6977D47FA}" dt="2026-04-20T11:27:28.236" v="1994" actId="1037"/>
            <ac:picMkLst>
              <pc:docMk/>
              <pc:sldMasterMk cId="2770331534" sldId="2147483650"/>
              <pc:sldLayoutMk cId="3915205027" sldId="2147483669"/>
              <ac:picMk id="6" creationId="{157253C1-95BF-FE31-9D4B-CC62E6DA3378}"/>
            </ac:picMkLst>
          </pc:picChg>
          <pc:picChg chg="mod topLvl">
            <ac:chgData name="Centanin Alberto" userId="73793b95-1ad1-4706-a3bd-e55ce8c418ee" providerId="ADAL" clId="{B3C342E4-B30C-46BC-98FD-A6E6977D47FA}" dt="2026-04-20T11:22:15.657" v="1919" actId="164"/>
            <ac:picMkLst>
              <pc:docMk/>
              <pc:sldMasterMk cId="2770331534" sldId="2147483650"/>
              <pc:sldLayoutMk cId="3915205027" sldId="2147483669"/>
              <ac:picMk id="7" creationId="{A9D89F2B-80FD-0B24-E526-8132698200FE}"/>
            </ac:picMkLst>
          </pc:picChg>
          <pc:cxnChg chg="mod">
            <ac:chgData name="Centanin Alberto" userId="73793b95-1ad1-4706-a3bd-e55ce8c418ee" providerId="ADAL" clId="{B3C342E4-B30C-46BC-98FD-A6E6977D47FA}" dt="2026-04-20T11:27:19.182" v="1985" actId="1037"/>
            <ac:cxnSpMkLst>
              <pc:docMk/>
              <pc:sldMasterMk cId="2770331534" sldId="2147483650"/>
              <pc:sldLayoutMk cId="3915205027" sldId="2147483669"/>
              <ac:cxnSpMk id="15" creationId="{DDDF9600-6857-C98E-31C9-B09FB229AB21}"/>
            </ac:cxnSpMkLst>
          </pc:cxnChg>
          <pc:cxnChg chg="mod topLvl">
            <ac:chgData name="Centanin Alberto" userId="73793b95-1ad1-4706-a3bd-e55ce8c418ee" providerId="ADAL" clId="{B3C342E4-B30C-46BC-98FD-A6E6977D47FA}" dt="2026-04-20T11:22:15.657" v="1919" actId="164"/>
            <ac:cxnSpMkLst>
              <pc:docMk/>
              <pc:sldMasterMk cId="2770331534" sldId="2147483650"/>
              <pc:sldLayoutMk cId="3915205027" sldId="2147483669"/>
              <ac:cxnSpMk id="18" creationId="{EDAE8D5A-87C8-45C9-F663-F1ECB60E8AC6}"/>
            </ac:cxnSpMkLst>
          </pc:cxnChg>
        </pc:sldLayoutChg>
        <pc:sldLayoutChg chg="addSp delSp modSp add mod modTransition">
          <pc:chgData name="Centanin Alberto" userId="73793b95-1ad1-4706-a3bd-e55ce8c418ee" providerId="ADAL" clId="{B3C342E4-B30C-46BC-98FD-A6E6977D47FA}" dt="2026-04-21T11:59:42.697" v="2937" actId="1036"/>
          <pc:sldLayoutMkLst>
            <pc:docMk/>
            <pc:sldMasterMk cId="2770331534" sldId="2147483650"/>
            <pc:sldLayoutMk cId="660620774" sldId="2147483671"/>
          </pc:sldLayoutMkLst>
          <pc:spChg chg="add mod">
            <ac:chgData name="Centanin Alberto" userId="73793b95-1ad1-4706-a3bd-e55ce8c418ee" providerId="ADAL" clId="{B3C342E4-B30C-46BC-98FD-A6E6977D47FA}" dt="2026-04-21T11:56:00.499" v="2885" actId="14100"/>
            <ac:spMkLst>
              <pc:docMk/>
              <pc:sldMasterMk cId="2770331534" sldId="2147483650"/>
              <pc:sldLayoutMk cId="660620774" sldId="2147483671"/>
              <ac:spMk id="2" creationId="{1B8E2FC7-EB32-9B03-B516-2287CE873781}"/>
            </ac:spMkLst>
          </pc:spChg>
          <pc:spChg chg="add mod">
            <ac:chgData name="Centanin Alberto" userId="73793b95-1ad1-4706-a3bd-e55ce8c418ee" providerId="ADAL" clId="{B3C342E4-B30C-46BC-98FD-A6E6977D47FA}" dt="2026-04-21T11:59:42.697" v="2937" actId="1036"/>
            <ac:spMkLst>
              <pc:docMk/>
              <pc:sldMasterMk cId="2770331534" sldId="2147483650"/>
              <pc:sldLayoutMk cId="660620774" sldId="2147483671"/>
              <ac:spMk id="5" creationId="{32F79FAD-498B-E8F9-BA8B-371308947BB1}"/>
            </ac:spMkLst>
          </pc:spChg>
          <pc:spChg chg="add mod">
            <ac:chgData name="Centanin Alberto" userId="73793b95-1ad1-4706-a3bd-e55ce8c418ee" providerId="ADAL" clId="{B3C342E4-B30C-46BC-98FD-A6E6977D47FA}" dt="2026-04-21T11:59:40.590" v="2934" actId="14100"/>
            <ac:spMkLst>
              <pc:docMk/>
              <pc:sldMasterMk cId="2770331534" sldId="2147483650"/>
              <pc:sldLayoutMk cId="660620774" sldId="2147483671"/>
              <ac:spMk id="7" creationId="{58E94847-38D9-B2ED-A75A-757D2ABB573F}"/>
            </ac:spMkLst>
          </pc:spChg>
          <pc:spChg chg="mod">
            <ac:chgData name="Centanin Alberto" userId="73793b95-1ad1-4706-a3bd-e55ce8c418ee" providerId="ADAL" clId="{B3C342E4-B30C-46BC-98FD-A6E6977D47FA}" dt="2026-04-21T11:52:09.062" v="2466" actId="207"/>
            <ac:spMkLst>
              <pc:docMk/>
              <pc:sldMasterMk cId="2770331534" sldId="2147483650"/>
              <pc:sldLayoutMk cId="660620774" sldId="2147483671"/>
              <ac:spMk id="8" creationId="{CF746F50-F2B3-BF6B-314D-E3DD7C15254E}"/>
            </ac:spMkLst>
          </pc:spChg>
          <pc:spChg chg="add mod">
            <ac:chgData name="Centanin Alberto" userId="73793b95-1ad1-4706-a3bd-e55ce8c418ee" providerId="ADAL" clId="{B3C342E4-B30C-46BC-98FD-A6E6977D47FA}" dt="2026-04-21T11:59:13.103" v="2927" actId="1036"/>
            <ac:spMkLst>
              <pc:docMk/>
              <pc:sldMasterMk cId="2770331534" sldId="2147483650"/>
              <pc:sldLayoutMk cId="660620774" sldId="2147483671"/>
              <ac:spMk id="9" creationId="{816506DC-435A-75FC-F13D-124732C34BFE}"/>
            </ac:spMkLst>
          </pc:spChg>
          <pc:spChg chg="add mod">
            <ac:chgData name="Centanin Alberto" userId="73793b95-1ad1-4706-a3bd-e55ce8c418ee" providerId="ADAL" clId="{B3C342E4-B30C-46BC-98FD-A6E6977D47FA}" dt="2026-04-21T11:54:47.241" v="2721" actId="554"/>
            <ac:spMkLst>
              <pc:docMk/>
              <pc:sldMasterMk cId="2770331534" sldId="2147483650"/>
              <pc:sldLayoutMk cId="660620774" sldId="2147483671"/>
              <ac:spMk id="11" creationId="{F73460DD-3C5C-612B-862D-27F3661ACEE3}"/>
            </ac:spMkLst>
          </pc:spChg>
          <pc:picChg chg="mod">
            <ac:chgData name="Centanin Alberto" userId="73793b95-1ad1-4706-a3bd-e55ce8c418ee" providerId="ADAL" clId="{B3C342E4-B30C-46BC-98FD-A6E6977D47FA}" dt="2026-04-20T11:41:42.777" v="2447" actId="1037"/>
            <ac:picMkLst>
              <pc:docMk/>
              <pc:sldMasterMk cId="2770331534" sldId="2147483650"/>
              <pc:sldLayoutMk cId="660620774" sldId="2147483671"/>
              <ac:picMk id="6" creationId="{157253C1-95BF-FE31-9D4B-CC62E6DA3378}"/>
            </ac:picMkLst>
          </pc:picChg>
          <pc:picChg chg="mod">
            <ac:chgData name="Centanin Alberto" userId="73793b95-1ad1-4706-a3bd-e55ce8c418ee" providerId="ADAL" clId="{B3C342E4-B30C-46BC-98FD-A6E6977D47FA}" dt="2026-04-20T11:44:45.771" v="2452" actId="14100"/>
            <ac:picMkLst>
              <pc:docMk/>
              <pc:sldMasterMk cId="2770331534" sldId="2147483650"/>
              <pc:sldLayoutMk cId="660620774" sldId="2147483671"/>
              <ac:picMk id="14" creationId="{6C923E48-5EF8-5309-5817-2542D86059E2}"/>
            </ac:picMkLst>
          </pc:picChg>
          <pc:cxnChg chg="mod">
            <ac:chgData name="Centanin Alberto" userId="73793b95-1ad1-4706-a3bd-e55ce8c418ee" providerId="ADAL" clId="{B3C342E4-B30C-46BC-98FD-A6E6977D47FA}" dt="2026-04-20T11:41:42.777" v="2447" actId="1037"/>
            <ac:cxnSpMkLst>
              <pc:docMk/>
              <pc:sldMasterMk cId="2770331534" sldId="2147483650"/>
              <pc:sldLayoutMk cId="660620774" sldId="2147483671"/>
              <ac:cxnSpMk id="15" creationId="{DDDF9600-6857-C98E-31C9-B09FB229AB21}"/>
            </ac:cxnSpMkLst>
          </pc:cxn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918AD8E-C459-A527-5C8F-45BCCDE8B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16231" b="10290"/>
          <a:stretch>
            <a:fillRect/>
          </a:stretch>
        </p:blipFill>
        <p:spPr>
          <a:xfrm>
            <a:off x="0" y="0"/>
            <a:ext cx="21383624" cy="1356360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0EDC4F6C-3B57-D71E-0276-5E002C95D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0444" b="41033"/>
          <a:stretch>
            <a:fillRect/>
          </a:stretch>
        </p:blipFill>
        <p:spPr>
          <a:xfrm>
            <a:off x="19049" y="0"/>
            <a:ext cx="21383625" cy="89154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157253C1-95BF-FE31-9D4B-CC62E6DA3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4" t="37362" r="34003" b="36939"/>
          <a:stretch>
            <a:fillRect/>
          </a:stretch>
        </p:blipFill>
        <p:spPr>
          <a:xfrm>
            <a:off x="5934523" y="574675"/>
            <a:ext cx="3352154" cy="1881828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6C923E48-5EF8-5309-5817-2542D86059E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54114" y="561690"/>
            <a:ext cx="3594356" cy="1741773"/>
          </a:xfrm>
          <a:prstGeom prst="rect">
            <a:avLst/>
          </a:prstGeom>
        </p:spPr>
      </p:pic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DDDF9600-6857-C98E-31C9-B09FB229AB21}"/>
              </a:ext>
            </a:extLst>
          </p:cNvPr>
          <p:cNvCxnSpPr>
            <a:cxnSpLocks/>
          </p:cNvCxnSpPr>
          <p:nvPr userDrawn="1"/>
        </p:nvCxnSpPr>
        <p:spPr>
          <a:xfrm>
            <a:off x="5353050" y="561690"/>
            <a:ext cx="0" cy="1787543"/>
          </a:xfrm>
          <a:prstGeom prst="line">
            <a:avLst/>
          </a:prstGeom>
          <a:ln w="28575">
            <a:solidFill>
              <a:srgbClr val="4D4D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po 4">
            <a:extLst>
              <a:ext uri="{FF2B5EF4-FFF2-40B4-BE49-F238E27FC236}">
                <a16:creationId xmlns:a16="http://schemas.microsoft.com/office/drawing/2014/main" id="{BE3C014A-F854-AD36-813B-35ADA0BA467B}"/>
              </a:ext>
            </a:extLst>
          </p:cNvPr>
          <p:cNvGrpSpPr/>
          <p:nvPr userDrawn="1"/>
        </p:nvGrpSpPr>
        <p:grpSpPr>
          <a:xfrm>
            <a:off x="7461250" y="11158538"/>
            <a:ext cx="8244742" cy="1268273"/>
            <a:chOff x="9597437" y="11166546"/>
            <a:chExt cx="8244742" cy="1268273"/>
          </a:xfrm>
        </p:grpSpPr>
        <p:pic>
          <p:nvPicPr>
            <p:cNvPr id="7" name="Immagine 6">
              <a:extLst>
                <a:ext uri="{FF2B5EF4-FFF2-40B4-BE49-F238E27FC236}">
                  <a16:creationId xmlns:a16="http://schemas.microsoft.com/office/drawing/2014/main" id="{A9D89F2B-80FD-0B24-E526-8132698200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rcRect l="9505" t="15701" r="12801" b="27392"/>
            <a:stretch>
              <a:fillRect/>
            </a:stretch>
          </p:blipFill>
          <p:spPr>
            <a:xfrm>
              <a:off x="13513261" y="11166546"/>
              <a:ext cx="4328918" cy="1268273"/>
            </a:xfrm>
            <a:prstGeom prst="rect">
              <a:avLst/>
            </a:prstGeom>
          </p:spPr>
        </p:pic>
        <p:cxnSp>
          <p:nvCxnSpPr>
            <p:cNvPr id="18" name="Connettore diritto 17">
              <a:extLst>
                <a:ext uri="{FF2B5EF4-FFF2-40B4-BE49-F238E27FC236}">
                  <a16:creationId xmlns:a16="http://schemas.microsoft.com/office/drawing/2014/main" id="{EDAE8D5A-87C8-45C9-F663-F1ECB60E8AC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2849090" y="11225971"/>
              <a:ext cx="0" cy="1149423"/>
            </a:xfrm>
            <a:prstGeom prst="line">
              <a:avLst/>
            </a:prstGeom>
            <a:ln w="28575">
              <a:solidFill>
                <a:srgbClr val="4D4D4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C6D38981-388E-B086-2A92-B9CBAD474E8B}"/>
                </a:ext>
              </a:extLst>
            </p:cNvPr>
            <p:cNvSpPr/>
            <p:nvPr userDrawn="1"/>
          </p:nvSpPr>
          <p:spPr>
            <a:xfrm>
              <a:off x="9597437" y="11238689"/>
              <a:ext cx="2585028" cy="112398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8" name="Rettangolo 7">
            <a:extLst>
              <a:ext uri="{FF2B5EF4-FFF2-40B4-BE49-F238E27FC236}">
                <a16:creationId xmlns:a16="http://schemas.microsoft.com/office/drawing/2014/main" id="{CF746F50-F2B3-BF6B-314D-E3DD7C15254E}"/>
              </a:ext>
            </a:extLst>
          </p:cNvPr>
          <p:cNvSpPr/>
          <p:nvPr userDrawn="1"/>
        </p:nvSpPr>
        <p:spPr>
          <a:xfrm>
            <a:off x="0" y="13563600"/>
            <a:ext cx="21421721" cy="1555750"/>
          </a:xfrm>
          <a:prstGeom prst="rect">
            <a:avLst/>
          </a:prstGeom>
          <a:solidFill>
            <a:srgbClr val="52C5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205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822" userDrawn="1">
          <p15:clr>
            <a:srgbClr val="FBAE40"/>
          </p15:clr>
        </p15:guide>
        <p15:guide id="2" pos="2970" userDrawn="1">
          <p15:clr>
            <a:srgbClr val="FBAE40"/>
          </p15:clr>
        </p15:guide>
        <p15:guide id="3" orient="horz" pos="9253" userDrawn="1">
          <p15:clr>
            <a:srgbClr val="FBAE40"/>
          </p15:clr>
        </p15:guide>
        <p15:guide id="5" orient="horz" pos="1451" userDrawn="1">
          <p15:clr>
            <a:srgbClr val="FBAE40"/>
          </p15:clr>
        </p15:guide>
        <p15:guide id="6" pos="12586" userDrawn="1">
          <p15:clr>
            <a:srgbClr val="FBAE40"/>
          </p15:clr>
        </p15:guide>
        <p15:guide id="7" orient="horz" pos="1836" userDrawn="1">
          <p15:clr>
            <a:srgbClr val="FBAE40"/>
          </p15:clr>
        </p15:guide>
        <p15:guide id="8" pos="362" userDrawn="1">
          <p15:clr>
            <a:srgbClr val="FBAE40"/>
          </p15:clr>
        </p15:guide>
        <p15:guide id="9" pos="748" userDrawn="1">
          <p15:clr>
            <a:srgbClr val="FBAE40"/>
          </p15:clr>
        </p15:guide>
        <p15:guide id="11" pos="3356" userDrawn="1">
          <p15:clr>
            <a:srgbClr val="FBAE40"/>
          </p15:clr>
        </p15:guide>
        <p15:guide id="14" orient="horz" pos="725" userDrawn="1">
          <p15:clr>
            <a:srgbClr val="FBAE40"/>
          </p15:clr>
        </p15:guide>
        <p15:guide id="15" pos="3764" userDrawn="1">
          <p15:clr>
            <a:srgbClr val="FBAE40"/>
          </p15:clr>
        </p15:guide>
        <p15:guide id="17" pos="5170" userDrawn="1">
          <p15:clr>
            <a:srgbClr val="FBAE40"/>
          </p15:clr>
        </p15:guide>
        <p15:guide id="18" orient="horz" pos="7824" userDrawn="1">
          <p15:clr>
            <a:srgbClr val="FBAE40"/>
          </p15:clr>
        </p15:guide>
        <p15:guide id="20" orient="horz" pos="6350" userDrawn="1">
          <p15:clr>
            <a:srgbClr val="FBAE40"/>
          </p15:clr>
        </p15:guide>
        <p15:guide id="22" pos="11838" userDrawn="1">
          <p15:clr>
            <a:srgbClr val="FBAE40"/>
          </p15:clr>
        </p15:guide>
        <p15:guide id="23" orient="horz" pos="362" userDrawn="1">
          <p15:clr>
            <a:srgbClr val="FBAE40"/>
          </p15:clr>
        </p15:guide>
        <p15:guide id="24" orient="horz" pos="1088" userDrawn="1">
          <p15:clr>
            <a:srgbClr val="FBAE40"/>
          </p15:clr>
        </p15:guide>
        <p15:guide id="25" pos="4807" userDrawn="1">
          <p15:clr>
            <a:srgbClr val="FBAE40"/>
          </p15:clr>
        </p15:guide>
        <p15:guide id="26" orient="horz" pos="2948" userDrawn="1">
          <p15:clr>
            <a:srgbClr val="FBAE40"/>
          </p15:clr>
        </p15:guide>
        <p15:guide id="27" orient="horz" pos="3333" userDrawn="1">
          <p15:clr>
            <a:srgbClr val="FBAE40"/>
          </p15:clr>
        </p15:guide>
        <p15:guide id="28" orient="horz" pos="7053" userDrawn="1">
          <p15:clr>
            <a:srgbClr val="FBAE40"/>
          </p15:clr>
        </p15:guide>
        <p15:guide id="29" orient="horz" pos="6667" userDrawn="1">
          <p15:clr>
            <a:srgbClr val="FBAE40"/>
          </p15:clr>
        </p15:guide>
        <p15:guide id="30" orient="horz" pos="222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157253C1-95BF-FE31-9D4B-CC62E6DA3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4" t="37362" r="34003" b="36939"/>
          <a:stretch>
            <a:fillRect/>
          </a:stretch>
        </p:blipFill>
        <p:spPr>
          <a:xfrm>
            <a:off x="4740723" y="1133475"/>
            <a:ext cx="2280790" cy="1280387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6C923E48-5EF8-5309-5817-2542D86059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5714" y="1095091"/>
            <a:ext cx="2493620" cy="1208372"/>
          </a:xfrm>
          <a:prstGeom prst="rect">
            <a:avLst/>
          </a:prstGeom>
        </p:spPr>
      </p:pic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DDDF9600-6857-C98E-31C9-B09FB229AB21}"/>
              </a:ext>
            </a:extLst>
          </p:cNvPr>
          <p:cNvCxnSpPr>
            <a:cxnSpLocks/>
          </p:cNvCxnSpPr>
          <p:nvPr userDrawn="1"/>
        </p:nvCxnSpPr>
        <p:spPr>
          <a:xfrm>
            <a:off x="4159250" y="815690"/>
            <a:ext cx="0" cy="1787543"/>
          </a:xfrm>
          <a:prstGeom prst="line">
            <a:avLst/>
          </a:prstGeom>
          <a:ln w="28575">
            <a:solidFill>
              <a:srgbClr val="4D4D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tangolo 7">
            <a:extLst>
              <a:ext uri="{FF2B5EF4-FFF2-40B4-BE49-F238E27FC236}">
                <a16:creationId xmlns:a16="http://schemas.microsoft.com/office/drawing/2014/main" id="{CF746F50-F2B3-BF6B-314D-E3DD7C15254E}"/>
              </a:ext>
            </a:extLst>
          </p:cNvPr>
          <p:cNvSpPr/>
          <p:nvPr userDrawn="1"/>
        </p:nvSpPr>
        <p:spPr>
          <a:xfrm>
            <a:off x="0" y="13563600"/>
            <a:ext cx="21421721" cy="1555750"/>
          </a:xfrm>
          <a:prstGeom prst="rect">
            <a:avLst/>
          </a:prstGeom>
          <a:solidFill>
            <a:srgbClr val="52C5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1B8E2FC7-EB32-9B03-B516-2287CE873781}"/>
              </a:ext>
            </a:extLst>
          </p:cNvPr>
          <p:cNvSpPr/>
          <p:nvPr userDrawn="1"/>
        </p:nvSpPr>
        <p:spPr>
          <a:xfrm>
            <a:off x="19980275" y="7823201"/>
            <a:ext cx="1403350" cy="252000"/>
          </a:xfrm>
          <a:prstGeom prst="rect">
            <a:avLst/>
          </a:prstGeom>
          <a:solidFill>
            <a:srgbClr val="52C5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32F79FAD-498B-E8F9-BA8B-371308947BB1}"/>
              </a:ext>
            </a:extLst>
          </p:cNvPr>
          <p:cNvSpPr/>
          <p:nvPr userDrawn="1"/>
        </p:nvSpPr>
        <p:spPr>
          <a:xfrm>
            <a:off x="19980275" y="5384801"/>
            <a:ext cx="1403350" cy="493712"/>
          </a:xfrm>
          <a:prstGeom prst="rect">
            <a:avLst/>
          </a:prstGeom>
          <a:solidFill>
            <a:srgbClr val="52C5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8E94847-38D9-B2ED-A75A-757D2ABB573F}"/>
              </a:ext>
            </a:extLst>
          </p:cNvPr>
          <p:cNvSpPr/>
          <p:nvPr userDrawn="1"/>
        </p:nvSpPr>
        <p:spPr>
          <a:xfrm>
            <a:off x="19980275" y="3813175"/>
            <a:ext cx="1403350" cy="1131888"/>
          </a:xfrm>
          <a:prstGeom prst="rect">
            <a:avLst/>
          </a:prstGeom>
          <a:solidFill>
            <a:srgbClr val="52C5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816506DC-435A-75FC-F13D-124732C34BFE}"/>
              </a:ext>
            </a:extLst>
          </p:cNvPr>
          <p:cNvSpPr/>
          <p:nvPr userDrawn="1"/>
        </p:nvSpPr>
        <p:spPr>
          <a:xfrm>
            <a:off x="19980275" y="2679701"/>
            <a:ext cx="1403350" cy="252000"/>
          </a:xfrm>
          <a:prstGeom prst="rect">
            <a:avLst/>
          </a:prstGeom>
          <a:solidFill>
            <a:srgbClr val="52C5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F73460DD-3C5C-612B-862D-27F3661ACEE3}"/>
              </a:ext>
            </a:extLst>
          </p:cNvPr>
          <p:cNvSpPr/>
          <p:nvPr userDrawn="1"/>
        </p:nvSpPr>
        <p:spPr>
          <a:xfrm>
            <a:off x="19980275" y="0"/>
            <a:ext cx="1403350" cy="493712"/>
          </a:xfrm>
          <a:prstGeom prst="rect">
            <a:avLst/>
          </a:prstGeom>
          <a:solidFill>
            <a:srgbClr val="52C5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0620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822" userDrawn="1">
          <p15:clr>
            <a:srgbClr val="FBAE40"/>
          </p15:clr>
        </p15:guide>
        <p15:guide id="2" pos="2970" userDrawn="1">
          <p15:clr>
            <a:srgbClr val="FBAE40"/>
          </p15:clr>
        </p15:guide>
        <p15:guide id="3" orient="horz" pos="9253" userDrawn="1">
          <p15:clr>
            <a:srgbClr val="FBAE40"/>
          </p15:clr>
        </p15:guide>
        <p15:guide id="5" orient="horz" pos="1451" userDrawn="1">
          <p15:clr>
            <a:srgbClr val="FBAE40"/>
          </p15:clr>
        </p15:guide>
        <p15:guide id="6" pos="12586" userDrawn="1">
          <p15:clr>
            <a:srgbClr val="FBAE40"/>
          </p15:clr>
        </p15:guide>
        <p15:guide id="7" orient="horz" pos="1836" userDrawn="1">
          <p15:clr>
            <a:srgbClr val="FBAE40"/>
          </p15:clr>
        </p15:guide>
        <p15:guide id="8" pos="362" userDrawn="1">
          <p15:clr>
            <a:srgbClr val="FBAE40"/>
          </p15:clr>
        </p15:guide>
        <p15:guide id="9" pos="748" userDrawn="1">
          <p15:clr>
            <a:srgbClr val="FBAE40"/>
          </p15:clr>
        </p15:guide>
        <p15:guide id="11" pos="3356" userDrawn="1">
          <p15:clr>
            <a:srgbClr val="FBAE40"/>
          </p15:clr>
        </p15:guide>
        <p15:guide id="14" orient="horz" pos="725" userDrawn="1">
          <p15:clr>
            <a:srgbClr val="FBAE40"/>
          </p15:clr>
        </p15:guide>
        <p15:guide id="15" pos="3764" userDrawn="1">
          <p15:clr>
            <a:srgbClr val="FBAE40"/>
          </p15:clr>
        </p15:guide>
        <p15:guide id="17" pos="5170" userDrawn="1">
          <p15:clr>
            <a:srgbClr val="FBAE40"/>
          </p15:clr>
        </p15:guide>
        <p15:guide id="18" orient="horz" pos="7824" userDrawn="1">
          <p15:clr>
            <a:srgbClr val="FBAE40"/>
          </p15:clr>
        </p15:guide>
        <p15:guide id="20" orient="horz" pos="6350" userDrawn="1">
          <p15:clr>
            <a:srgbClr val="FBAE40"/>
          </p15:clr>
        </p15:guide>
        <p15:guide id="22" pos="11838" userDrawn="1">
          <p15:clr>
            <a:srgbClr val="FBAE40"/>
          </p15:clr>
        </p15:guide>
        <p15:guide id="23" orient="horz" pos="362" userDrawn="1">
          <p15:clr>
            <a:srgbClr val="FBAE40"/>
          </p15:clr>
        </p15:guide>
        <p15:guide id="24" orient="horz" pos="1088" userDrawn="1">
          <p15:clr>
            <a:srgbClr val="FBAE40"/>
          </p15:clr>
        </p15:guide>
        <p15:guide id="25" pos="4807" userDrawn="1">
          <p15:clr>
            <a:srgbClr val="FBAE40"/>
          </p15:clr>
        </p15:guide>
        <p15:guide id="26" orient="horz" pos="2948" userDrawn="1">
          <p15:clr>
            <a:srgbClr val="FBAE40"/>
          </p15:clr>
        </p15:guide>
        <p15:guide id="27" orient="horz" pos="3333" userDrawn="1">
          <p15:clr>
            <a:srgbClr val="FBAE40"/>
          </p15:clr>
        </p15:guide>
        <p15:guide id="28" orient="horz" pos="7053" userDrawn="1">
          <p15:clr>
            <a:srgbClr val="FBAE40"/>
          </p15:clr>
        </p15:guide>
        <p15:guide id="29" orient="horz" pos="6667" userDrawn="1">
          <p15:clr>
            <a:srgbClr val="FBAE40"/>
          </p15:clr>
        </p15:guide>
        <p15:guide id="30" orient="horz" pos="222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804969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4024827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00635A-3217-44E9-89C5-41F38EE42E8C}" type="datetimeFigureOut">
              <a:rPr lang="it-IT" smtClean="0"/>
              <a:t>04/05/2026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14013401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A9E725-A9DD-4DB4-A688-EF0A60510C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033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1" r:id="rId2"/>
  </p:sldLayoutIdLst>
  <p:txStyles>
    <p:titleStyle>
      <a:lvl1pPr algn="l" defTabSz="2015886" rtl="0" eaLnBrk="1" latinLnBrk="0" hangingPunct="1">
        <a:lnSpc>
          <a:spcPct val="90000"/>
        </a:lnSpc>
        <a:spcBef>
          <a:spcPct val="0"/>
        </a:spcBef>
        <a:buNone/>
        <a:defRPr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72" indent="-503972" algn="l" defTabSz="201588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58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801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744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68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630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573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51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673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BF3E2-C518-A4B9-232D-593A02824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5147218-961F-27AD-3FB1-A198B7A79952}"/>
              </a:ext>
            </a:extLst>
          </p:cNvPr>
          <p:cNvSpPr txBox="1"/>
          <p:nvPr/>
        </p:nvSpPr>
        <p:spPr>
          <a:xfrm>
            <a:off x="11360150" y="14023975"/>
            <a:ext cx="86391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400" dirty="0">
                <a:latin typeface="Host Grotesk Light" panose="020B0504030402000203" pitchFamily="34" charset="0"/>
              </a:rPr>
              <a:t>Emilia-Romagna. Insieme, con cura.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8755FD2-91F0-9152-1A98-78808A26E38D}"/>
              </a:ext>
            </a:extLst>
          </p:cNvPr>
          <p:cNvSpPr txBox="1"/>
          <p:nvPr/>
        </p:nvSpPr>
        <p:spPr>
          <a:xfrm>
            <a:off x="1187450" y="4465321"/>
            <a:ext cx="18189575" cy="7879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6400" b="1" dirty="0">
                <a:solidFill>
                  <a:srgbClr val="52C5A7"/>
                </a:solidFill>
                <a:latin typeface="Host Grotesk" panose="020B0504030402000203" pitchFamily="34" charset="0"/>
              </a:rPr>
              <a:t>Mettiamo radici per il futuro</a:t>
            </a:r>
            <a:br>
              <a:rPr lang="it-IT" sz="3800" b="1" dirty="0">
                <a:solidFill>
                  <a:srgbClr val="52C5A7"/>
                </a:solidFill>
                <a:latin typeface="Host Grotesk" panose="020B0504030402000203" pitchFamily="34" charset="0"/>
              </a:rPr>
            </a:br>
            <a:r>
              <a:rPr lang="it-IT" sz="3400" dirty="0">
                <a:solidFill>
                  <a:srgbClr val="52C5A7"/>
                </a:solidFill>
                <a:latin typeface="Host Grotesk" panose="020B0504030402000203" pitchFamily="34" charset="0"/>
              </a:rPr>
              <a:t>“Quattro milioni e mezzo di alberi in più. </a:t>
            </a:r>
            <a:br>
              <a:rPr lang="it-IT" sz="3400" dirty="0">
                <a:solidFill>
                  <a:srgbClr val="52C5A7"/>
                </a:solidFill>
                <a:latin typeface="Host Grotesk" panose="020B0504030402000203" pitchFamily="34" charset="0"/>
              </a:rPr>
            </a:br>
            <a:r>
              <a:rPr lang="it-IT" sz="3400" dirty="0">
                <a:solidFill>
                  <a:srgbClr val="52C5A7"/>
                </a:solidFill>
                <a:latin typeface="Host Grotesk" panose="020B0504030402000203" pitchFamily="34" charset="0"/>
              </a:rPr>
              <a:t>Piantiamo un albero per ogni abitante dell’Emilia-Romagna”</a:t>
            </a:r>
            <a:endParaRPr lang="it-IT" sz="3400" dirty="0">
              <a:solidFill>
                <a:srgbClr val="52C5A7"/>
              </a:solidFill>
            </a:endParaRPr>
          </a:p>
          <a:p>
            <a:pPr algn="ctr">
              <a:spcBef>
                <a:spcPts val="0"/>
              </a:spcBef>
            </a:pPr>
            <a:endParaRPr lang="it-IT" sz="3400" dirty="0">
              <a:solidFill>
                <a:schemeClr val="tx1"/>
              </a:solidFill>
              <a:latin typeface="Host Grotesk Light" panose="020B0504030402000203" pitchFamily="34" charset="0"/>
            </a:endParaRPr>
          </a:p>
          <a:p>
            <a:pPr algn="ctr">
              <a:spcBef>
                <a:spcPts val="0"/>
              </a:spcBef>
            </a:pPr>
            <a:endParaRPr lang="it-IT" sz="3400" dirty="0">
              <a:solidFill>
                <a:schemeClr val="tx1"/>
              </a:solidFill>
              <a:latin typeface="Host Grotesk Light" panose="020B0504030402000203" pitchFamily="34" charset="0"/>
            </a:endParaRPr>
          </a:p>
          <a:p>
            <a:pPr algn="ctr">
              <a:spcBef>
                <a:spcPts val="0"/>
              </a:spcBef>
            </a:pPr>
            <a:r>
              <a:rPr lang="it-IT" sz="3400" dirty="0">
                <a:solidFill>
                  <a:schemeClr val="tx1"/>
                </a:solidFill>
                <a:latin typeface="Host Grotesk Light" panose="020B0504030402000203" pitchFamily="34" charset="0"/>
              </a:rPr>
              <a:t>Bando per la concessione di contributi agli </a:t>
            </a:r>
            <a:r>
              <a:rPr lang="it-IT" sz="3400" dirty="0">
                <a:latin typeface="Host Grotesk Light" panose="020B0504030402000203" pitchFamily="34" charset="0"/>
              </a:rPr>
              <a:t>e</a:t>
            </a:r>
            <a:r>
              <a:rPr lang="it-IT" sz="3400" dirty="0">
                <a:solidFill>
                  <a:schemeClr val="tx1"/>
                </a:solidFill>
                <a:latin typeface="Host Grotesk Light" panose="020B0504030402000203" pitchFamily="34" charset="0"/>
              </a:rPr>
              <a:t>nti pubblici </a:t>
            </a:r>
            <a:br>
              <a:rPr lang="it-IT" sz="3400" dirty="0">
                <a:solidFill>
                  <a:schemeClr val="tx1"/>
                </a:solidFill>
                <a:latin typeface="Host Grotesk Light" panose="020B0504030402000203" pitchFamily="34" charset="0"/>
              </a:rPr>
            </a:br>
            <a:r>
              <a:rPr lang="it-IT" sz="3400" dirty="0">
                <a:solidFill>
                  <a:schemeClr val="tx1"/>
                </a:solidFill>
                <a:latin typeface="Host Grotesk Light" panose="020B0504030402000203" pitchFamily="34" charset="0"/>
              </a:rPr>
              <a:t>per interventi di forestazione urbana e periurbana</a:t>
            </a:r>
            <a:br>
              <a:rPr lang="it-IT" sz="3400" dirty="0">
                <a:solidFill>
                  <a:schemeClr val="tx1"/>
                </a:solidFill>
                <a:latin typeface="Host Grotesk Light" panose="020B0504030402000203" pitchFamily="34" charset="0"/>
              </a:rPr>
            </a:br>
            <a:r>
              <a:rPr lang="it-IT" sz="3400" dirty="0">
                <a:solidFill>
                  <a:schemeClr val="tx1"/>
                </a:solidFill>
                <a:latin typeface="Host Grotesk Light" panose="020B0504030402000203" pitchFamily="34" charset="0"/>
              </a:rPr>
              <a:t>Edizione 2026 </a:t>
            </a:r>
            <a:br>
              <a:rPr lang="it-IT" sz="3400" dirty="0">
                <a:solidFill>
                  <a:schemeClr val="tx1"/>
                </a:solidFill>
                <a:latin typeface="Host Grotesk Light" panose="020B0504030402000203" pitchFamily="34" charset="0"/>
              </a:rPr>
            </a:br>
            <a:endParaRPr lang="it-IT" sz="3400" dirty="0">
              <a:solidFill>
                <a:schemeClr val="tx1"/>
              </a:solidFill>
              <a:latin typeface="Host Grotesk Light" panose="020B0504030402000203" pitchFamily="34" charset="0"/>
            </a:endParaRPr>
          </a:p>
          <a:p>
            <a:pPr algn="ctr"/>
            <a:r>
              <a:rPr lang="it-IT" sz="3400" dirty="0">
                <a:solidFill>
                  <a:srgbClr val="4D4D4C"/>
                </a:solidFill>
                <a:latin typeface="Host Grotesk Light" panose="020B0504030402000203" pitchFamily="34" charset="0"/>
              </a:rPr>
              <a:t>[TITOLO DEL PROGETTO]</a:t>
            </a:r>
            <a:endParaRPr lang="it-IT" sz="3400" dirty="0">
              <a:solidFill>
                <a:schemeClr val="tx1"/>
              </a:solidFill>
              <a:latin typeface="Host Grotesk Light" panose="020B0504030402000203" pitchFamily="34" charset="0"/>
            </a:endParaRPr>
          </a:p>
          <a:p>
            <a:pPr algn="ctr">
              <a:spcBef>
                <a:spcPts val="0"/>
              </a:spcBef>
            </a:pPr>
            <a:r>
              <a:rPr lang="it-IT" sz="3400" dirty="0">
                <a:solidFill>
                  <a:srgbClr val="4D4D4C"/>
                </a:solidFill>
                <a:latin typeface="Host Grotesk Light" panose="020B0504030402000203" pitchFamily="34" charset="0"/>
              </a:rPr>
              <a:t>realizzato da [</a:t>
            </a:r>
            <a:r>
              <a:rPr lang="it-IT" sz="3400">
                <a:solidFill>
                  <a:srgbClr val="4D4D4C"/>
                </a:solidFill>
                <a:latin typeface="Host Grotesk Light" panose="020B0504030402000203" pitchFamily="34" charset="0"/>
              </a:rPr>
              <a:t>denominazione beneficiario]</a:t>
            </a:r>
            <a:endParaRPr lang="it-IT" sz="3400" dirty="0">
              <a:solidFill>
                <a:srgbClr val="4D4D4C"/>
              </a:solidFill>
              <a:latin typeface="Host Grotesk Light" panose="020B0504030402000203" pitchFamily="34" charset="0"/>
            </a:endParaRPr>
          </a:p>
          <a:p>
            <a:pPr algn="ctr">
              <a:spcBef>
                <a:spcPts val="0"/>
              </a:spcBef>
            </a:pPr>
            <a:r>
              <a:rPr lang="it-IT" sz="3400" dirty="0">
                <a:solidFill>
                  <a:srgbClr val="4D4D4C"/>
                </a:solidFill>
                <a:latin typeface="Host Grotesk Light" panose="020B0504030402000203" pitchFamily="34" charset="0"/>
              </a:rPr>
              <a:t>per un importo di [000.000,00] €</a:t>
            </a:r>
          </a:p>
          <a:p>
            <a:pPr algn="ctr">
              <a:spcBef>
                <a:spcPts val="0"/>
              </a:spcBef>
            </a:pPr>
            <a:endParaRPr lang="it-IT" sz="3400" dirty="0">
              <a:solidFill>
                <a:srgbClr val="4D4D4C"/>
              </a:solidFill>
              <a:latin typeface="Host Grotesk Light" panose="020B0504030402000203" pitchFamily="34" charset="0"/>
            </a:endParaRPr>
          </a:p>
          <a:p>
            <a:pPr algn="ctr">
              <a:spcBef>
                <a:spcPts val="0"/>
              </a:spcBef>
            </a:pPr>
            <a:endParaRPr lang="it-IT" sz="3400" dirty="0">
              <a:latin typeface="Host Grotesk ExtraBold" panose="020B0504030402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5986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</TotalTime>
  <Words>72</Words>
  <Application>Microsoft Office PowerPoint</Application>
  <PresentationFormat>Personalizzato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Host Grotesk</vt:lpstr>
      <vt:lpstr>Host Grotesk ExtraBold</vt:lpstr>
      <vt:lpstr>Host Grotesk Light</vt:lpstr>
      <vt:lpstr>Tema di Office</vt:lpstr>
      <vt:lpstr>Presentazione standard di PowerPoint</vt:lpstr>
    </vt:vector>
  </TitlesOfParts>
  <Company>Regione Emilia-Romagna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Centanin Alberto</dc:creator>
  <cp:lastModifiedBy>Centanin Alberto</cp:lastModifiedBy>
  <cp:revision>1</cp:revision>
  <dcterms:created xsi:type="dcterms:W3CDTF">2026-04-20T08:15:22Z</dcterms:created>
  <dcterms:modified xsi:type="dcterms:W3CDTF">2026-05-04T13:55:37Z</dcterms:modified>
</cp:coreProperties>
</file>